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3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5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5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4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9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58.xml" ContentType="application/vnd.openxmlformats-officedocument.presentationml.slide+xml"/>
  <Override PartName="/ppt/slides/slide1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1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layout7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6.xml" ContentType="application/vnd.ms-office.drawingml.diagramDrawing+xml"/>
  <Override PartName="/ppt/diagrams/drawing2.xml" ContentType="application/vnd.ms-office.drawingml.diagramDrawing+xml"/>
  <Override PartName="/ppt/diagrams/drawing8.xml" ContentType="application/vnd.ms-office.drawingml.diagramDrawing+xml"/>
  <Override PartName="/ppt/diagrams/drawing11.xml" ContentType="application/vnd.ms-office.drawingml.diagramDrawing+xml"/>
  <Override PartName="/ppt/diagrams/drawing10.xml" ContentType="application/vnd.ms-office.drawingml.diagramDrawing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drawing7.xml" ContentType="application/vnd.ms-office.drawingml.diagramDrawing+xml"/>
  <Override PartName="/ppt/diagrams/drawing5.xml" ContentType="application/vnd.ms-office.drawingml.diagramDrawing+xml"/>
  <Override PartName="/ppt/diagrams/drawing9.xml" ContentType="application/vnd.ms-office.drawingml.diagramDrawing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1"/>
  </p:notesMasterIdLst>
  <p:sldIdLst>
    <p:sldId id="299" r:id="rId2"/>
    <p:sldId id="258" r:id="rId3"/>
    <p:sldId id="304" r:id="rId4"/>
    <p:sldId id="305" r:id="rId5"/>
    <p:sldId id="289" r:id="rId6"/>
    <p:sldId id="290" r:id="rId7"/>
    <p:sldId id="261" r:id="rId8"/>
    <p:sldId id="280" r:id="rId9"/>
    <p:sldId id="262" r:id="rId10"/>
    <p:sldId id="29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9" r:id="rId26"/>
    <p:sldId id="292" r:id="rId27"/>
    <p:sldId id="293" r:id="rId28"/>
    <p:sldId id="294" r:id="rId29"/>
    <p:sldId id="295" r:id="rId30"/>
    <p:sldId id="296" r:id="rId31"/>
    <p:sldId id="297" r:id="rId32"/>
    <p:sldId id="306" r:id="rId33"/>
    <p:sldId id="298" r:id="rId34"/>
    <p:sldId id="307" r:id="rId35"/>
    <p:sldId id="308" r:id="rId36"/>
    <p:sldId id="309" r:id="rId37"/>
    <p:sldId id="310" r:id="rId38"/>
    <p:sldId id="311" r:id="rId39"/>
    <p:sldId id="330" r:id="rId40"/>
    <p:sldId id="331" r:id="rId41"/>
    <p:sldId id="332" r:id="rId42"/>
    <p:sldId id="326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7" r:id="rId54"/>
    <p:sldId id="328" r:id="rId55"/>
    <p:sldId id="322" r:id="rId56"/>
    <p:sldId id="323" r:id="rId57"/>
    <p:sldId id="324" r:id="rId58"/>
    <p:sldId id="325" r:id="rId59"/>
    <p:sldId id="329" r:id="rId6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aximized" horzBarState="maximized">
    <p:restoredLeft sz="65433" autoAdjust="0"/>
    <p:restoredTop sz="86333" autoAdjust="0"/>
  </p:normalViewPr>
  <p:slideViewPr>
    <p:cSldViewPr>
      <p:cViewPr varScale="1">
        <p:scale>
          <a:sx n="45" d="100"/>
          <a:sy n="45" d="100"/>
        </p:scale>
        <p:origin x="-7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1937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4" Type="http://schemas.openxmlformats.org/officeDocument/2006/relationships/image" Target="../media/image5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NULL"/><Relationship Id="rId1" Type="http://schemas.openxmlformats.org/officeDocument/2006/relationships/image" Target="../media/image2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image" Target="../media/image2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eg"/><Relationship Id="rId2" Type="http://schemas.openxmlformats.org/officeDocument/2006/relationships/image" Target="../media/image261.jpeg"/><Relationship Id="rId1" Type="http://schemas.openxmlformats.org/officeDocument/2006/relationships/image" Target="../media/image25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jpeg"/><Relationship Id="rId2" Type="http://schemas.openxmlformats.org/officeDocument/2006/relationships/image" Target="../media/image29.gif"/><Relationship Id="rId1" Type="http://schemas.openxmlformats.org/officeDocument/2006/relationships/image" Target="../media/image2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jpeg"/><Relationship Id="rId2" Type="http://schemas.openxmlformats.org/officeDocument/2006/relationships/image" Target="../media/image321.jpeg"/><Relationship Id="rId1" Type="http://schemas.openxmlformats.org/officeDocument/2006/relationships/image" Target="../media/image311.jpeg"/><Relationship Id="rId4" Type="http://schemas.openxmlformats.org/officeDocument/2006/relationships/image" Target="../media/image3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5825A-1DEA-4015-AA64-FF5712FAA98E}" type="doc">
      <dgm:prSet loTypeId="urn:microsoft.com/office/officeart/2005/8/layout/hList3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CE4B6603-0D1C-4B7A-8835-35F2978AB385}">
      <dgm:prSet phldrT="[Text]"/>
      <dgm:spPr/>
      <dgm:t>
        <a:bodyPr/>
        <a:lstStyle/>
        <a:p>
          <a:pPr rtl="1"/>
          <a:r>
            <a:rPr lang="ar-SA" b="1" dirty="0" smtClean="0"/>
            <a:t>كتاب الله تعالى </a:t>
          </a:r>
          <a:endParaRPr lang="ar-SA" dirty="0"/>
        </a:p>
      </dgm:t>
    </dgm:pt>
    <dgm:pt modelId="{AF7DC447-424E-4F79-81E9-EB9DFF040BA2}" type="parTrans" cxnId="{67DA8BB6-9483-4311-A9CD-FA9E476504AC}">
      <dgm:prSet/>
      <dgm:spPr/>
      <dgm:t>
        <a:bodyPr/>
        <a:lstStyle/>
        <a:p>
          <a:pPr rtl="1"/>
          <a:endParaRPr lang="ar-SA"/>
        </a:p>
      </dgm:t>
    </dgm:pt>
    <dgm:pt modelId="{E52B87F8-0541-4EC8-8B8A-88404CB7AE81}" type="sibTrans" cxnId="{67DA8BB6-9483-4311-A9CD-FA9E476504AC}">
      <dgm:prSet/>
      <dgm:spPr/>
      <dgm:t>
        <a:bodyPr/>
        <a:lstStyle/>
        <a:p>
          <a:pPr rtl="1"/>
          <a:endParaRPr lang="ar-SA"/>
        </a:p>
      </dgm:t>
    </dgm:pt>
    <dgm:pt modelId="{24233918-0292-4F67-A478-E49BE80971E2}">
      <dgm:prSet phldrT="[Text]"/>
      <dgm:spPr/>
      <dgm:t>
        <a:bodyPr/>
        <a:lstStyle/>
        <a:p>
          <a:pPr rtl="1"/>
          <a:r>
            <a:rPr lang="ar-SA" b="1" dirty="0" smtClean="0"/>
            <a:t>والوصول الى حقائق التقوى ومعادن الإيمان.</a:t>
          </a:r>
          <a:endParaRPr lang="ar-SA" dirty="0"/>
        </a:p>
      </dgm:t>
    </dgm:pt>
    <dgm:pt modelId="{027C7AEF-790A-4AFB-A4EA-6B673030835A}" type="parTrans" cxnId="{A89A9302-C94C-471B-9FA9-B68C6FD5C50D}">
      <dgm:prSet/>
      <dgm:spPr/>
      <dgm:t>
        <a:bodyPr/>
        <a:lstStyle/>
        <a:p>
          <a:pPr rtl="1"/>
          <a:endParaRPr lang="ar-SA"/>
        </a:p>
      </dgm:t>
    </dgm:pt>
    <dgm:pt modelId="{36058748-4CA8-40D3-AE70-99171030BFEF}" type="sibTrans" cxnId="{A89A9302-C94C-471B-9FA9-B68C6FD5C50D}">
      <dgm:prSet/>
      <dgm:spPr/>
      <dgm:t>
        <a:bodyPr/>
        <a:lstStyle/>
        <a:p>
          <a:pPr rtl="1"/>
          <a:endParaRPr lang="ar-SA"/>
        </a:p>
      </dgm:t>
    </dgm:pt>
    <dgm:pt modelId="{80DAC6C0-58A6-4F3B-8DAB-42169AEBCAFA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rgbClr val="FFFF00"/>
              </a:solidFill>
            </a:rPr>
            <a:t>والمنبع الصافي للعلم والخير والحكمة والنور </a:t>
          </a:r>
          <a:endParaRPr lang="ar-SA" dirty="0">
            <a:solidFill>
              <a:srgbClr val="FFFF00"/>
            </a:solidFill>
          </a:endParaRPr>
        </a:p>
      </dgm:t>
    </dgm:pt>
    <dgm:pt modelId="{6A263496-AFEE-4F32-A6F1-B17DEAA33884}" type="parTrans" cxnId="{38CCAFA4-FB9E-4346-9307-229AB17BA768}">
      <dgm:prSet/>
      <dgm:spPr/>
      <dgm:t>
        <a:bodyPr/>
        <a:lstStyle/>
        <a:p>
          <a:pPr rtl="1"/>
          <a:endParaRPr lang="ar-SA"/>
        </a:p>
      </dgm:t>
    </dgm:pt>
    <dgm:pt modelId="{0302B53E-2F5D-4D83-9955-7B9CBCB21124}" type="sibTrans" cxnId="{38CCAFA4-FB9E-4346-9307-229AB17BA768}">
      <dgm:prSet/>
      <dgm:spPr/>
      <dgm:t>
        <a:bodyPr/>
        <a:lstStyle/>
        <a:p>
          <a:pPr rtl="1"/>
          <a:endParaRPr lang="ar-SA"/>
        </a:p>
      </dgm:t>
    </dgm:pt>
    <dgm:pt modelId="{26CE1A09-2ED9-4688-A8A0-C226FA7CC4CC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rgbClr val="FF0000"/>
              </a:solidFill>
            </a:rPr>
            <a:t>الدستور الجامع لأحكام الإسلام </a:t>
          </a:r>
          <a:endParaRPr lang="ar-SA" dirty="0">
            <a:solidFill>
              <a:srgbClr val="FF0000"/>
            </a:solidFill>
          </a:endParaRPr>
        </a:p>
      </dgm:t>
    </dgm:pt>
    <dgm:pt modelId="{01BAAFB2-97E4-4ACE-B13B-DC8FE9FD6204}" type="parTrans" cxnId="{B8C415DC-397D-446D-B638-5505B2848A3D}">
      <dgm:prSet/>
      <dgm:spPr/>
      <dgm:t>
        <a:bodyPr/>
        <a:lstStyle/>
        <a:p>
          <a:pPr rtl="1"/>
          <a:endParaRPr lang="ar-SA"/>
        </a:p>
      </dgm:t>
    </dgm:pt>
    <dgm:pt modelId="{22787FD3-0AB0-4422-8721-1DF805AAC642}" type="sibTrans" cxnId="{B8C415DC-397D-446D-B638-5505B2848A3D}">
      <dgm:prSet/>
      <dgm:spPr/>
      <dgm:t>
        <a:bodyPr/>
        <a:lstStyle/>
        <a:p>
          <a:pPr rtl="1"/>
          <a:endParaRPr lang="ar-SA"/>
        </a:p>
      </dgm:t>
    </dgm:pt>
    <dgm:pt modelId="{69D97E31-84FF-4C4E-B6AC-E69580761FA6}">
      <dgm:prSet/>
      <dgm:spPr/>
      <dgm:t>
        <a:bodyPr/>
        <a:lstStyle/>
        <a:p>
          <a:pPr rtl="1"/>
          <a:r>
            <a:rPr lang="ar-SA" b="1" dirty="0" smtClean="0">
              <a:solidFill>
                <a:srgbClr val="002060"/>
              </a:solidFill>
            </a:rPr>
            <a:t>والوسيلة المختصرة لمعرفة الله تعالى وقربه ورضاه </a:t>
          </a:r>
          <a:endParaRPr lang="ar-SA" dirty="0">
            <a:solidFill>
              <a:srgbClr val="002060"/>
            </a:solidFill>
          </a:endParaRPr>
        </a:p>
      </dgm:t>
    </dgm:pt>
    <dgm:pt modelId="{F106E04E-56AD-4F7A-B647-214B05D276E2}" type="parTrans" cxnId="{3F7F741B-D151-4C71-A988-9CC99C063D14}">
      <dgm:prSet/>
      <dgm:spPr/>
      <dgm:t>
        <a:bodyPr/>
        <a:lstStyle/>
        <a:p>
          <a:pPr rtl="1"/>
          <a:endParaRPr lang="ar-SA"/>
        </a:p>
      </dgm:t>
    </dgm:pt>
    <dgm:pt modelId="{2EE90A80-FBA1-4602-87F7-DA9ED8541BB5}" type="sibTrans" cxnId="{3F7F741B-D151-4C71-A988-9CC99C063D14}">
      <dgm:prSet/>
      <dgm:spPr/>
      <dgm:t>
        <a:bodyPr/>
        <a:lstStyle/>
        <a:p>
          <a:pPr rtl="1"/>
          <a:endParaRPr lang="ar-SA"/>
        </a:p>
      </dgm:t>
    </dgm:pt>
    <dgm:pt modelId="{3157222F-99C1-4188-AF0C-7911EFACDEA8}" type="pres">
      <dgm:prSet presAssocID="{8415825A-1DEA-4015-AA64-FF5712FAA9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CC5DB41-495D-41A4-B5D4-217CEBD0034D}" type="pres">
      <dgm:prSet presAssocID="{CE4B6603-0D1C-4B7A-8835-35F2978AB385}" presName="roof" presStyleLbl="dkBgShp" presStyleIdx="0" presStyleCnt="2"/>
      <dgm:spPr/>
      <dgm:t>
        <a:bodyPr/>
        <a:lstStyle/>
        <a:p>
          <a:pPr rtl="1"/>
          <a:endParaRPr lang="ar-SA"/>
        </a:p>
      </dgm:t>
    </dgm:pt>
    <dgm:pt modelId="{380E5156-A5F9-40B9-8CD8-F28F2B81F3CE}" type="pres">
      <dgm:prSet presAssocID="{CE4B6603-0D1C-4B7A-8835-35F2978AB385}" presName="pillars" presStyleCnt="0"/>
      <dgm:spPr/>
    </dgm:pt>
    <dgm:pt modelId="{218C446A-A81C-44E1-9319-78AA202BB475}" type="pres">
      <dgm:prSet presAssocID="{CE4B6603-0D1C-4B7A-8835-35F2978AB38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56C03C-E450-493D-9140-18E83B3821D8}" type="pres">
      <dgm:prSet presAssocID="{69D97E31-84FF-4C4E-B6AC-E69580761FA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52EA32-6BDD-4BDF-A346-6B7C07F9085D}" type="pres">
      <dgm:prSet presAssocID="{80DAC6C0-58A6-4F3B-8DAB-42169AEBCAF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19FE70-0728-49D9-8F1A-8E2DEA49F66D}" type="pres">
      <dgm:prSet presAssocID="{26CE1A09-2ED9-4688-A8A0-C226FA7CC4C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3E13C6-4D23-4075-B607-2ECDC0E90775}" type="pres">
      <dgm:prSet presAssocID="{CE4B6603-0D1C-4B7A-8835-35F2978AB385}" presName="base" presStyleLbl="dkBgShp" presStyleIdx="1" presStyleCnt="2"/>
      <dgm:spPr/>
    </dgm:pt>
  </dgm:ptLst>
  <dgm:cxnLst>
    <dgm:cxn modelId="{B8C415DC-397D-446D-B638-5505B2848A3D}" srcId="{CE4B6603-0D1C-4B7A-8835-35F2978AB385}" destId="{26CE1A09-2ED9-4688-A8A0-C226FA7CC4CC}" srcOrd="3" destOrd="0" parTransId="{01BAAFB2-97E4-4ACE-B13B-DC8FE9FD6204}" sibTransId="{22787FD3-0AB0-4422-8721-1DF805AAC642}"/>
    <dgm:cxn modelId="{ED503D3E-EA8E-493F-A46D-50010DCD9761}" type="presOf" srcId="{8415825A-1DEA-4015-AA64-FF5712FAA98E}" destId="{3157222F-99C1-4188-AF0C-7911EFACDEA8}" srcOrd="0" destOrd="0" presId="urn:microsoft.com/office/officeart/2005/8/layout/hList3"/>
    <dgm:cxn modelId="{67DA8BB6-9483-4311-A9CD-FA9E476504AC}" srcId="{8415825A-1DEA-4015-AA64-FF5712FAA98E}" destId="{CE4B6603-0D1C-4B7A-8835-35F2978AB385}" srcOrd="0" destOrd="0" parTransId="{AF7DC447-424E-4F79-81E9-EB9DFF040BA2}" sibTransId="{E52B87F8-0541-4EC8-8B8A-88404CB7AE81}"/>
    <dgm:cxn modelId="{280C0295-267A-4098-B516-838BDDA73006}" type="presOf" srcId="{24233918-0292-4F67-A478-E49BE80971E2}" destId="{218C446A-A81C-44E1-9319-78AA202BB475}" srcOrd="0" destOrd="0" presId="urn:microsoft.com/office/officeart/2005/8/layout/hList3"/>
    <dgm:cxn modelId="{38CCAFA4-FB9E-4346-9307-229AB17BA768}" srcId="{CE4B6603-0D1C-4B7A-8835-35F2978AB385}" destId="{80DAC6C0-58A6-4F3B-8DAB-42169AEBCAFA}" srcOrd="2" destOrd="0" parTransId="{6A263496-AFEE-4F32-A6F1-B17DEAA33884}" sibTransId="{0302B53E-2F5D-4D83-9955-7B9CBCB21124}"/>
    <dgm:cxn modelId="{AAEF6BF4-56AD-47BE-91D4-14098B282DC7}" type="presOf" srcId="{80DAC6C0-58A6-4F3B-8DAB-42169AEBCAFA}" destId="{7452EA32-6BDD-4BDF-A346-6B7C07F9085D}" srcOrd="0" destOrd="0" presId="urn:microsoft.com/office/officeart/2005/8/layout/hList3"/>
    <dgm:cxn modelId="{373A025F-6E9C-4515-88EF-B61E13162ABB}" type="presOf" srcId="{26CE1A09-2ED9-4688-A8A0-C226FA7CC4CC}" destId="{A519FE70-0728-49D9-8F1A-8E2DEA49F66D}" srcOrd="0" destOrd="0" presId="urn:microsoft.com/office/officeart/2005/8/layout/hList3"/>
    <dgm:cxn modelId="{A89A9302-C94C-471B-9FA9-B68C6FD5C50D}" srcId="{CE4B6603-0D1C-4B7A-8835-35F2978AB385}" destId="{24233918-0292-4F67-A478-E49BE80971E2}" srcOrd="0" destOrd="0" parTransId="{027C7AEF-790A-4AFB-A4EA-6B673030835A}" sibTransId="{36058748-4CA8-40D3-AE70-99171030BFEF}"/>
    <dgm:cxn modelId="{5AED8A1F-5CD0-4987-BB45-FAB0050271ED}" type="presOf" srcId="{CE4B6603-0D1C-4B7A-8835-35F2978AB385}" destId="{FCC5DB41-495D-41A4-B5D4-217CEBD0034D}" srcOrd="0" destOrd="0" presId="urn:microsoft.com/office/officeart/2005/8/layout/hList3"/>
    <dgm:cxn modelId="{C6443430-214F-4D24-B10D-2044A3D3221E}" type="presOf" srcId="{69D97E31-84FF-4C4E-B6AC-E69580761FA6}" destId="{7456C03C-E450-493D-9140-18E83B3821D8}" srcOrd="0" destOrd="0" presId="urn:microsoft.com/office/officeart/2005/8/layout/hList3"/>
    <dgm:cxn modelId="{3F7F741B-D151-4C71-A988-9CC99C063D14}" srcId="{CE4B6603-0D1C-4B7A-8835-35F2978AB385}" destId="{69D97E31-84FF-4C4E-B6AC-E69580761FA6}" srcOrd="1" destOrd="0" parTransId="{F106E04E-56AD-4F7A-B647-214B05D276E2}" sibTransId="{2EE90A80-FBA1-4602-87F7-DA9ED8541BB5}"/>
    <dgm:cxn modelId="{7F5B2A77-639C-4D81-A019-D336FDFE5655}" type="presParOf" srcId="{3157222F-99C1-4188-AF0C-7911EFACDEA8}" destId="{FCC5DB41-495D-41A4-B5D4-217CEBD0034D}" srcOrd="0" destOrd="0" presId="urn:microsoft.com/office/officeart/2005/8/layout/hList3"/>
    <dgm:cxn modelId="{D4574ED7-4D2A-4A99-B5AA-13D290267942}" type="presParOf" srcId="{3157222F-99C1-4188-AF0C-7911EFACDEA8}" destId="{380E5156-A5F9-40B9-8CD8-F28F2B81F3CE}" srcOrd="1" destOrd="0" presId="urn:microsoft.com/office/officeart/2005/8/layout/hList3"/>
    <dgm:cxn modelId="{A6728746-3A79-47E2-B6A1-5317FDF154AF}" type="presParOf" srcId="{380E5156-A5F9-40B9-8CD8-F28F2B81F3CE}" destId="{218C446A-A81C-44E1-9319-78AA202BB475}" srcOrd="0" destOrd="0" presId="urn:microsoft.com/office/officeart/2005/8/layout/hList3"/>
    <dgm:cxn modelId="{50843B56-9166-4EBA-95C7-97375B49F021}" type="presParOf" srcId="{380E5156-A5F9-40B9-8CD8-F28F2B81F3CE}" destId="{7456C03C-E450-493D-9140-18E83B3821D8}" srcOrd="1" destOrd="0" presId="urn:microsoft.com/office/officeart/2005/8/layout/hList3"/>
    <dgm:cxn modelId="{3C99A1EB-0206-4B08-9AAF-F59C73A988A8}" type="presParOf" srcId="{380E5156-A5F9-40B9-8CD8-F28F2B81F3CE}" destId="{7452EA32-6BDD-4BDF-A346-6B7C07F9085D}" srcOrd="2" destOrd="0" presId="urn:microsoft.com/office/officeart/2005/8/layout/hList3"/>
    <dgm:cxn modelId="{F7BDC7C3-E01C-4838-B729-77DB6D779CE3}" type="presParOf" srcId="{380E5156-A5F9-40B9-8CD8-F28F2B81F3CE}" destId="{A519FE70-0728-49D9-8F1A-8E2DEA49F66D}" srcOrd="3" destOrd="0" presId="urn:microsoft.com/office/officeart/2005/8/layout/hList3"/>
    <dgm:cxn modelId="{C34CE2C4-14D4-43D7-8D41-BF0C1ADA0A2A}" type="presParOf" srcId="{3157222F-99C1-4188-AF0C-7911EFACDEA8}" destId="{783E13C6-4D23-4075-B607-2ECDC0E9077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62B67A-C230-4B0E-8EFF-8BA22F7E35F9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3738CFB-BBF4-4B39-B90C-6B2119A7DA8C}">
      <dgm:prSet phldrT="[Text]" custT="1"/>
      <dgm:spPr/>
      <dgm:t>
        <a:bodyPr/>
        <a:lstStyle/>
        <a:p>
          <a:pPr rtl="1"/>
          <a:r>
            <a:rPr lang="ar-SA" sz="4400" b="1" dirty="0" smtClean="0"/>
            <a:t>وجوب تدبر القرآن </a:t>
          </a:r>
          <a:endParaRPr lang="ar-SA" sz="4400" dirty="0"/>
        </a:p>
      </dgm:t>
    </dgm:pt>
    <dgm:pt modelId="{7FF586DD-A079-4518-AE2B-C55595BA2CDF}" type="parTrans" cxnId="{045A0541-5FC1-4501-857E-E3E1F8ED756C}">
      <dgm:prSet/>
      <dgm:spPr/>
      <dgm:t>
        <a:bodyPr/>
        <a:lstStyle/>
        <a:p>
          <a:pPr rtl="1"/>
          <a:endParaRPr lang="ar-SA"/>
        </a:p>
      </dgm:t>
    </dgm:pt>
    <dgm:pt modelId="{BB3DF321-A305-4D0A-9769-96C6170C6B55}" type="sibTrans" cxnId="{045A0541-5FC1-4501-857E-E3E1F8ED756C}">
      <dgm:prSet/>
      <dgm:spPr/>
      <dgm:t>
        <a:bodyPr/>
        <a:lstStyle/>
        <a:p>
          <a:pPr rtl="1"/>
          <a:endParaRPr lang="ar-SA"/>
        </a:p>
      </dgm:t>
    </dgm:pt>
    <dgm:pt modelId="{4CFBD10C-3DBF-428F-85D0-16FD5BB2794A}">
      <dgm:prSet phldrT="[Text]" custT="1"/>
      <dgm:spPr/>
      <dgm:t>
        <a:bodyPr/>
        <a:lstStyle/>
        <a:p>
          <a:pPr rtl="1"/>
          <a:r>
            <a:rPr lang="ar-SA" sz="4400" b="1" dirty="0" smtClean="0"/>
            <a:t>استحباب اتصال القراءة وعدم قطعها. </a:t>
          </a:r>
          <a:endParaRPr lang="ar-SA" sz="4400" dirty="0"/>
        </a:p>
      </dgm:t>
    </dgm:pt>
    <dgm:pt modelId="{6C44B4C9-6D9F-4A73-A297-8E90F9B09717}" type="parTrans" cxnId="{1071F073-D312-4C1E-A223-49E699323748}">
      <dgm:prSet/>
      <dgm:spPr/>
      <dgm:t>
        <a:bodyPr/>
        <a:lstStyle/>
        <a:p>
          <a:pPr rtl="1"/>
          <a:endParaRPr lang="ar-SA"/>
        </a:p>
      </dgm:t>
    </dgm:pt>
    <dgm:pt modelId="{7D2A8224-0CBC-40C5-85ED-0562536AF8D0}" type="sibTrans" cxnId="{1071F073-D312-4C1E-A223-49E699323748}">
      <dgm:prSet/>
      <dgm:spPr/>
      <dgm:t>
        <a:bodyPr/>
        <a:lstStyle/>
        <a:p>
          <a:pPr rtl="1"/>
          <a:endParaRPr lang="ar-SA"/>
        </a:p>
      </dgm:t>
    </dgm:pt>
    <dgm:pt modelId="{432A2602-5CAF-470E-8C25-AEBCC3CCB54D}">
      <dgm:prSet phldrT="[Text]" custT="1"/>
      <dgm:spPr/>
      <dgm:t>
        <a:bodyPr/>
        <a:lstStyle/>
        <a:p>
          <a:pPr rtl="1"/>
          <a:r>
            <a:rPr lang="ar-SA" sz="4800" b="1" dirty="0" smtClean="0"/>
            <a:t>التحميد والتهليل والتسبيح </a:t>
          </a:r>
          <a:endParaRPr lang="ar-SA" sz="4800" dirty="0"/>
        </a:p>
      </dgm:t>
    </dgm:pt>
    <dgm:pt modelId="{73B8C8A7-4846-4F24-9A1B-EA421F866711}" type="parTrans" cxnId="{370EB1B3-0218-4510-8D5D-631605FCB640}">
      <dgm:prSet/>
      <dgm:spPr/>
      <dgm:t>
        <a:bodyPr/>
        <a:lstStyle/>
        <a:p>
          <a:pPr rtl="1"/>
          <a:endParaRPr lang="ar-SA"/>
        </a:p>
      </dgm:t>
    </dgm:pt>
    <dgm:pt modelId="{9825F02D-74F3-4B45-BE4B-15659AFB79AC}" type="sibTrans" cxnId="{370EB1B3-0218-4510-8D5D-631605FCB640}">
      <dgm:prSet/>
      <dgm:spPr/>
      <dgm:t>
        <a:bodyPr/>
        <a:lstStyle/>
        <a:p>
          <a:pPr rtl="1"/>
          <a:endParaRPr lang="ar-SA"/>
        </a:p>
      </dgm:t>
    </dgm:pt>
    <dgm:pt modelId="{351E8070-8508-4867-8424-5A788806F14F}">
      <dgm:prSet phldrT="[Text]" custT="1"/>
      <dgm:spPr/>
      <dgm:t>
        <a:bodyPr/>
        <a:lstStyle/>
        <a:p>
          <a:pPr rtl="1"/>
          <a:r>
            <a:rPr lang="ar-SA" sz="3600" b="1" dirty="0" smtClean="0"/>
            <a:t>استحباب تحسين الصوت بالقراءة</a:t>
          </a:r>
          <a:r>
            <a:rPr lang="ar-JO" sz="3600" b="1" dirty="0" smtClean="0"/>
            <a:t> </a:t>
          </a:r>
          <a:r>
            <a:rPr lang="ar-SA" sz="3600" b="1" dirty="0" smtClean="0"/>
            <a:t>والنهي عن القراءة بالألحان.</a:t>
          </a:r>
          <a:endParaRPr lang="ar-SA" sz="3600" dirty="0"/>
        </a:p>
      </dgm:t>
    </dgm:pt>
    <dgm:pt modelId="{DDEF246F-D625-4D81-A119-7864CEB3BDCF}" type="parTrans" cxnId="{00831155-E7ED-4653-9939-5D0BDD82B95C}">
      <dgm:prSet/>
      <dgm:spPr/>
      <dgm:t>
        <a:bodyPr/>
        <a:lstStyle/>
        <a:p>
          <a:pPr rtl="1"/>
          <a:endParaRPr lang="ar-SA"/>
        </a:p>
      </dgm:t>
    </dgm:pt>
    <dgm:pt modelId="{20E4FF1F-D7E8-42F3-A0A0-4EAF83141D1A}" type="sibTrans" cxnId="{00831155-E7ED-4653-9939-5D0BDD82B95C}">
      <dgm:prSet/>
      <dgm:spPr/>
      <dgm:t>
        <a:bodyPr/>
        <a:lstStyle/>
        <a:p>
          <a:pPr rtl="1"/>
          <a:endParaRPr lang="ar-SA"/>
        </a:p>
      </dgm:t>
    </dgm:pt>
    <dgm:pt modelId="{7BF87C3B-B0F3-444E-8F61-AC82E28598F7}">
      <dgm:prSet phldrT="[Text]" custT="1"/>
      <dgm:spPr/>
      <dgm:t>
        <a:bodyPr/>
        <a:lstStyle/>
        <a:p>
          <a:pPr rtl="1"/>
          <a:r>
            <a:rPr lang="ar-SA" sz="4400" b="1" dirty="0" smtClean="0"/>
            <a:t>الامساك عن القراءة عند غلبة النعاس.</a:t>
          </a:r>
          <a:endParaRPr lang="ar-SA" sz="4400" dirty="0"/>
        </a:p>
      </dgm:t>
    </dgm:pt>
    <dgm:pt modelId="{FB820051-3A34-47F1-88E4-6C512AE7AF5D}" type="parTrans" cxnId="{73DC7EB6-0899-4ACC-AB07-B6E786F8DFB8}">
      <dgm:prSet/>
      <dgm:spPr/>
      <dgm:t>
        <a:bodyPr/>
        <a:lstStyle/>
        <a:p>
          <a:pPr rtl="1"/>
          <a:endParaRPr lang="ar-SA"/>
        </a:p>
      </dgm:t>
    </dgm:pt>
    <dgm:pt modelId="{F418BEC7-7B1A-49FE-A93D-CA4D386331D1}" type="sibTrans" cxnId="{73DC7EB6-0899-4ACC-AB07-B6E786F8DFB8}">
      <dgm:prSet/>
      <dgm:spPr/>
      <dgm:t>
        <a:bodyPr/>
        <a:lstStyle/>
        <a:p>
          <a:pPr rtl="1"/>
          <a:endParaRPr lang="ar-SA"/>
        </a:p>
      </dgm:t>
    </dgm:pt>
    <dgm:pt modelId="{95E3AE73-C073-4BC0-9BA1-B326466ED802}" type="pres">
      <dgm:prSet presAssocID="{3362B67A-C230-4B0E-8EFF-8BA22F7E35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441D198-B944-409B-93E4-1EC7150D7BA2}" type="pres">
      <dgm:prSet presAssocID="{3362B67A-C230-4B0E-8EFF-8BA22F7E35F9}" presName="matrix" presStyleCnt="0"/>
      <dgm:spPr/>
      <dgm:t>
        <a:bodyPr/>
        <a:lstStyle/>
        <a:p>
          <a:pPr rtl="1"/>
          <a:endParaRPr lang="ar-SA"/>
        </a:p>
      </dgm:t>
    </dgm:pt>
    <dgm:pt modelId="{82EBF191-F31E-4B64-A561-1769FCEF82CD}" type="pres">
      <dgm:prSet presAssocID="{3362B67A-C230-4B0E-8EFF-8BA22F7E35F9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18AD5658-094E-4608-8679-718B9796B3C0}" type="pres">
      <dgm:prSet presAssocID="{3362B67A-C230-4B0E-8EFF-8BA22F7E35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2679E3-168B-44D0-8C22-01669EFD6F94}" type="pres">
      <dgm:prSet presAssocID="{3362B67A-C230-4B0E-8EFF-8BA22F7E35F9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171066CD-5EE0-48FD-BCA3-070665494FC9}" type="pres">
      <dgm:prSet presAssocID="{3362B67A-C230-4B0E-8EFF-8BA22F7E35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D4A806-C2C0-4A7E-88E3-D9F6ACC2851A}" type="pres">
      <dgm:prSet presAssocID="{3362B67A-C230-4B0E-8EFF-8BA22F7E35F9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3F490D1-5CF0-4245-9630-84E220B8B114}" type="pres">
      <dgm:prSet presAssocID="{3362B67A-C230-4B0E-8EFF-8BA22F7E35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7993B-03B7-4F7C-8991-17F787EB2182}" type="pres">
      <dgm:prSet presAssocID="{3362B67A-C230-4B0E-8EFF-8BA22F7E35F9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401A8B97-76DE-44D0-BA8D-5F2A2C859404}" type="pres">
      <dgm:prSet presAssocID="{3362B67A-C230-4B0E-8EFF-8BA22F7E35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EA46C7-16F1-48C2-8C15-79EE5FE728DA}" type="pres">
      <dgm:prSet presAssocID="{3362B67A-C230-4B0E-8EFF-8BA22F7E35F9}" presName="centerTile" presStyleLbl="fgShp" presStyleIdx="0" presStyleCnt="1" custScaleY="112664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EE73894-4F89-47A0-9153-CC9E8FA8F074}" type="presOf" srcId="{351E8070-8508-4867-8424-5A788806F14F}" destId="{C3F490D1-5CF0-4245-9630-84E220B8B114}" srcOrd="1" destOrd="0" presId="urn:microsoft.com/office/officeart/2005/8/layout/matrix1"/>
    <dgm:cxn modelId="{E5EC3FF7-73A5-423D-B85E-C356AC8B640E}" type="presOf" srcId="{53738CFB-BBF4-4B39-B90C-6B2119A7DA8C}" destId="{14EA46C7-16F1-48C2-8C15-79EE5FE728DA}" srcOrd="0" destOrd="0" presId="urn:microsoft.com/office/officeart/2005/8/layout/matrix1"/>
    <dgm:cxn modelId="{00831155-E7ED-4653-9939-5D0BDD82B95C}" srcId="{53738CFB-BBF4-4B39-B90C-6B2119A7DA8C}" destId="{351E8070-8508-4867-8424-5A788806F14F}" srcOrd="2" destOrd="0" parTransId="{DDEF246F-D625-4D81-A119-7864CEB3BDCF}" sibTransId="{20E4FF1F-D7E8-42F3-A0A0-4EAF83141D1A}"/>
    <dgm:cxn modelId="{DC9890B2-716A-4D2E-B9BC-CCA4861F9B85}" type="presOf" srcId="{7BF87C3B-B0F3-444E-8F61-AC82E28598F7}" destId="{401A8B97-76DE-44D0-BA8D-5F2A2C859404}" srcOrd="1" destOrd="0" presId="urn:microsoft.com/office/officeart/2005/8/layout/matrix1"/>
    <dgm:cxn modelId="{706B6BB8-B402-4605-AF8B-E7F301C41BCB}" type="presOf" srcId="{351E8070-8508-4867-8424-5A788806F14F}" destId="{AAD4A806-C2C0-4A7E-88E3-D9F6ACC2851A}" srcOrd="0" destOrd="0" presId="urn:microsoft.com/office/officeart/2005/8/layout/matrix1"/>
    <dgm:cxn modelId="{6D62C746-4CA7-4250-B814-845B1B8EB292}" type="presOf" srcId="{432A2602-5CAF-470E-8C25-AEBCC3CCB54D}" destId="{171066CD-5EE0-48FD-BCA3-070665494FC9}" srcOrd="1" destOrd="0" presId="urn:microsoft.com/office/officeart/2005/8/layout/matrix1"/>
    <dgm:cxn modelId="{1071F073-D312-4C1E-A223-49E699323748}" srcId="{53738CFB-BBF4-4B39-B90C-6B2119A7DA8C}" destId="{4CFBD10C-3DBF-428F-85D0-16FD5BB2794A}" srcOrd="0" destOrd="0" parTransId="{6C44B4C9-6D9F-4A73-A297-8E90F9B09717}" sibTransId="{7D2A8224-0CBC-40C5-85ED-0562536AF8D0}"/>
    <dgm:cxn modelId="{045A0541-5FC1-4501-857E-E3E1F8ED756C}" srcId="{3362B67A-C230-4B0E-8EFF-8BA22F7E35F9}" destId="{53738CFB-BBF4-4B39-B90C-6B2119A7DA8C}" srcOrd="0" destOrd="0" parTransId="{7FF586DD-A079-4518-AE2B-C55595BA2CDF}" sibTransId="{BB3DF321-A305-4D0A-9769-96C6170C6B55}"/>
    <dgm:cxn modelId="{73DC7EB6-0899-4ACC-AB07-B6E786F8DFB8}" srcId="{53738CFB-BBF4-4B39-B90C-6B2119A7DA8C}" destId="{7BF87C3B-B0F3-444E-8F61-AC82E28598F7}" srcOrd="3" destOrd="0" parTransId="{FB820051-3A34-47F1-88E4-6C512AE7AF5D}" sibTransId="{F418BEC7-7B1A-49FE-A93D-CA4D386331D1}"/>
    <dgm:cxn modelId="{FD407F5B-3DBC-41B1-B81D-58A5632F1AC1}" type="presOf" srcId="{4CFBD10C-3DBF-428F-85D0-16FD5BB2794A}" destId="{82EBF191-F31E-4B64-A561-1769FCEF82CD}" srcOrd="0" destOrd="0" presId="urn:microsoft.com/office/officeart/2005/8/layout/matrix1"/>
    <dgm:cxn modelId="{9C891EA1-4508-4585-8E95-E9C9C5CBB4C6}" type="presOf" srcId="{7BF87C3B-B0F3-444E-8F61-AC82E28598F7}" destId="{2A87993B-03B7-4F7C-8991-17F787EB2182}" srcOrd="0" destOrd="0" presId="urn:microsoft.com/office/officeart/2005/8/layout/matrix1"/>
    <dgm:cxn modelId="{94C427A6-D192-409B-8047-4A1435412D2E}" type="presOf" srcId="{4CFBD10C-3DBF-428F-85D0-16FD5BB2794A}" destId="{18AD5658-094E-4608-8679-718B9796B3C0}" srcOrd="1" destOrd="0" presId="urn:microsoft.com/office/officeart/2005/8/layout/matrix1"/>
    <dgm:cxn modelId="{3D6DEB16-42EE-4B6B-AE85-807A2794916D}" type="presOf" srcId="{432A2602-5CAF-470E-8C25-AEBCC3CCB54D}" destId="{BA2679E3-168B-44D0-8C22-01669EFD6F94}" srcOrd="0" destOrd="0" presId="urn:microsoft.com/office/officeart/2005/8/layout/matrix1"/>
    <dgm:cxn modelId="{370EB1B3-0218-4510-8D5D-631605FCB640}" srcId="{53738CFB-BBF4-4B39-B90C-6B2119A7DA8C}" destId="{432A2602-5CAF-470E-8C25-AEBCC3CCB54D}" srcOrd="1" destOrd="0" parTransId="{73B8C8A7-4846-4F24-9A1B-EA421F866711}" sibTransId="{9825F02D-74F3-4B45-BE4B-15659AFB79AC}"/>
    <dgm:cxn modelId="{A1B48549-026E-4671-92E9-86853D4C4E64}" type="presOf" srcId="{3362B67A-C230-4B0E-8EFF-8BA22F7E35F9}" destId="{95E3AE73-C073-4BC0-9BA1-B326466ED802}" srcOrd="0" destOrd="0" presId="urn:microsoft.com/office/officeart/2005/8/layout/matrix1"/>
    <dgm:cxn modelId="{0A129BF8-1E11-4CF5-9798-5BFFBA4DB98E}" type="presParOf" srcId="{95E3AE73-C073-4BC0-9BA1-B326466ED802}" destId="{4441D198-B944-409B-93E4-1EC7150D7BA2}" srcOrd="0" destOrd="0" presId="urn:microsoft.com/office/officeart/2005/8/layout/matrix1"/>
    <dgm:cxn modelId="{C10E0C10-3847-4E9F-ACDA-6BB1547B74C3}" type="presParOf" srcId="{4441D198-B944-409B-93E4-1EC7150D7BA2}" destId="{82EBF191-F31E-4B64-A561-1769FCEF82CD}" srcOrd="0" destOrd="0" presId="urn:microsoft.com/office/officeart/2005/8/layout/matrix1"/>
    <dgm:cxn modelId="{6A3C027A-85AD-4AD8-9884-C9E0095A9649}" type="presParOf" srcId="{4441D198-B944-409B-93E4-1EC7150D7BA2}" destId="{18AD5658-094E-4608-8679-718B9796B3C0}" srcOrd="1" destOrd="0" presId="urn:microsoft.com/office/officeart/2005/8/layout/matrix1"/>
    <dgm:cxn modelId="{8B6EF79C-C195-4DF5-BC8E-434B9149738A}" type="presParOf" srcId="{4441D198-B944-409B-93E4-1EC7150D7BA2}" destId="{BA2679E3-168B-44D0-8C22-01669EFD6F94}" srcOrd="2" destOrd="0" presId="urn:microsoft.com/office/officeart/2005/8/layout/matrix1"/>
    <dgm:cxn modelId="{9780CC28-EB21-4A5E-9E76-4C610917359D}" type="presParOf" srcId="{4441D198-B944-409B-93E4-1EC7150D7BA2}" destId="{171066CD-5EE0-48FD-BCA3-070665494FC9}" srcOrd="3" destOrd="0" presId="urn:microsoft.com/office/officeart/2005/8/layout/matrix1"/>
    <dgm:cxn modelId="{C1060533-3D6E-4375-8997-7E6799AEF40B}" type="presParOf" srcId="{4441D198-B944-409B-93E4-1EC7150D7BA2}" destId="{AAD4A806-C2C0-4A7E-88E3-D9F6ACC2851A}" srcOrd="4" destOrd="0" presId="urn:microsoft.com/office/officeart/2005/8/layout/matrix1"/>
    <dgm:cxn modelId="{491DA89A-628A-4788-961A-9FB8120C92B5}" type="presParOf" srcId="{4441D198-B944-409B-93E4-1EC7150D7BA2}" destId="{C3F490D1-5CF0-4245-9630-84E220B8B114}" srcOrd="5" destOrd="0" presId="urn:microsoft.com/office/officeart/2005/8/layout/matrix1"/>
    <dgm:cxn modelId="{59F55214-D63C-40F7-83B6-775BEB768015}" type="presParOf" srcId="{4441D198-B944-409B-93E4-1EC7150D7BA2}" destId="{2A87993B-03B7-4F7C-8991-17F787EB2182}" srcOrd="6" destOrd="0" presId="urn:microsoft.com/office/officeart/2005/8/layout/matrix1"/>
    <dgm:cxn modelId="{859FBE3D-F4B2-4014-A73C-6AD9A31AA23C}" type="presParOf" srcId="{4441D198-B944-409B-93E4-1EC7150D7BA2}" destId="{401A8B97-76DE-44D0-BA8D-5F2A2C859404}" srcOrd="7" destOrd="0" presId="urn:microsoft.com/office/officeart/2005/8/layout/matrix1"/>
    <dgm:cxn modelId="{513D02E7-6F2F-4C32-9378-43641A2B7603}" type="presParOf" srcId="{95E3AE73-C073-4BC0-9BA1-B326466ED802}" destId="{14EA46C7-16F1-48C2-8C15-79EE5FE728D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F6643A-44BB-4B18-90D1-B7F74ECD0473}" type="doc">
      <dgm:prSet loTypeId="urn:microsoft.com/office/officeart/2005/8/layout/vList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FA81F589-BE58-4923-90D4-783124C9920B}">
      <dgm:prSet/>
      <dgm:spPr/>
      <dgm:t>
        <a:bodyPr/>
        <a:lstStyle/>
        <a:p>
          <a:pPr rtl="1"/>
          <a:r>
            <a:rPr lang="ar-SA" b="1" smtClean="0"/>
            <a:t>قول القارئ (صدق الله العظيم)</a:t>
          </a:r>
          <a:r>
            <a:rPr lang="ar-JO" b="1" smtClean="0"/>
            <a:t>.</a:t>
          </a:r>
          <a:endParaRPr lang="ar-SA" dirty="0"/>
        </a:p>
      </dgm:t>
    </dgm:pt>
    <dgm:pt modelId="{B7EAEB38-3348-447C-B269-796689469525}" type="parTrans" cxnId="{21B16673-2209-494C-B377-0D535DB48771}">
      <dgm:prSet/>
      <dgm:spPr/>
      <dgm:t>
        <a:bodyPr/>
        <a:lstStyle/>
        <a:p>
          <a:pPr rtl="1"/>
          <a:endParaRPr lang="ar-SA"/>
        </a:p>
      </dgm:t>
    </dgm:pt>
    <dgm:pt modelId="{33CFFE8D-F3D9-4957-BB68-D6E48D7694DD}" type="sibTrans" cxnId="{21B16673-2209-494C-B377-0D535DB48771}">
      <dgm:prSet/>
      <dgm:spPr/>
      <dgm:t>
        <a:bodyPr/>
        <a:lstStyle/>
        <a:p>
          <a:pPr rtl="1"/>
          <a:endParaRPr lang="ar-SA"/>
        </a:p>
      </dgm:t>
    </dgm:pt>
    <dgm:pt modelId="{1687E624-383D-41B4-B420-CBCB6FD9D92E}">
      <dgm:prSet custT="1"/>
      <dgm:spPr/>
      <dgm:t>
        <a:bodyPr/>
        <a:lstStyle/>
        <a:p>
          <a:pPr rtl="1"/>
          <a:r>
            <a:rPr lang="ar-SA" sz="4000" b="1" dirty="0" smtClean="0"/>
            <a:t>لا تقل نَسيت؛ ولكن قل: أُُنسيت، أو أُسقطت، أو نُسيت</a:t>
          </a:r>
          <a:r>
            <a:rPr lang="ar-JO" sz="4000" b="1" dirty="0" smtClean="0"/>
            <a:t>.</a:t>
          </a:r>
          <a:endParaRPr lang="ar-SA" sz="4000" dirty="0"/>
        </a:p>
      </dgm:t>
    </dgm:pt>
    <dgm:pt modelId="{FAB20D52-9DBD-459B-B8D0-1E0C98E877A2}" type="parTrans" cxnId="{60B18001-688D-4B0A-B115-4E96B31B899D}">
      <dgm:prSet/>
      <dgm:spPr/>
      <dgm:t>
        <a:bodyPr/>
        <a:lstStyle/>
        <a:p>
          <a:pPr rtl="1"/>
          <a:endParaRPr lang="ar-SA"/>
        </a:p>
      </dgm:t>
    </dgm:pt>
    <dgm:pt modelId="{DCFFFDC1-E76D-4F57-B650-6A79198CCF7E}" type="sibTrans" cxnId="{60B18001-688D-4B0A-B115-4E96B31B899D}">
      <dgm:prSet/>
      <dgm:spPr/>
      <dgm:t>
        <a:bodyPr/>
        <a:lstStyle/>
        <a:p>
          <a:pPr rtl="1"/>
          <a:endParaRPr lang="ar-SA"/>
        </a:p>
      </dgm:t>
    </dgm:pt>
    <dgm:pt modelId="{C4C5FFCD-E5C5-4710-A18F-8A03F8248D56}">
      <dgm:prSet custT="1"/>
      <dgm:spPr/>
      <dgm:t>
        <a:bodyPr/>
        <a:lstStyle/>
        <a:p>
          <a:pPr rtl="1"/>
          <a:r>
            <a:rPr lang="ar-SA" sz="6600" b="1" smtClean="0"/>
            <a:t>العمل بالقرآن.</a:t>
          </a:r>
          <a:endParaRPr lang="ar-SA" sz="6600" dirty="0"/>
        </a:p>
      </dgm:t>
    </dgm:pt>
    <dgm:pt modelId="{6F36E03A-3B70-435B-A04C-C612D143D217}" type="parTrans" cxnId="{5F77252E-CB2B-4146-BCAE-A7BCA3AF10C1}">
      <dgm:prSet/>
      <dgm:spPr/>
      <dgm:t>
        <a:bodyPr/>
        <a:lstStyle/>
        <a:p>
          <a:pPr rtl="1"/>
          <a:endParaRPr lang="ar-SA"/>
        </a:p>
      </dgm:t>
    </dgm:pt>
    <dgm:pt modelId="{14BD52EF-8292-4C01-8281-A3A45C95D35D}" type="sibTrans" cxnId="{5F77252E-CB2B-4146-BCAE-A7BCA3AF10C1}">
      <dgm:prSet/>
      <dgm:spPr/>
      <dgm:t>
        <a:bodyPr/>
        <a:lstStyle/>
        <a:p>
          <a:pPr rtl="1"/>
          <a:endParaRPr lang="ar-SA"/>
        </a:p>
      </dgm:t>
    </dgm:pt>
    <dgm:pt modelId="{B0E54CBD-6C0B-4858-AC1B-729A09E7E579}">
      <dgm:prSet custT="1"/>
      <dgm:spPr/>
      <dgm:t>
        <a:bodyPr/>
        <a:lstStyle/>
        <a:p>
          <a:pPr rtl="1"/>
          <a:r>
            <a:rPr lang="ar-SA" sz="4000" b="1" smtClean="0"/>
            <a:t>المداومة على قراءة القرآن والحث على استذكار القرآن وتعاهده.</a:t>
          </a:r>
          <a:endParaRPr lang="en-US" sz="4000" dirty="0"/>
        </a:p>
      </dgm:t>
    </dgm:pt>
    <dgm:pt modelId="{7C366A2C-D421-440F-A79A-C315F3D5DD99}" type="parTrans" cxnId="{51E9F000-1E6A-43AB-9DC0-D614FC8EE2F1}">
      <dgm:prSet/>
      <dgm:spPr/>
      <dgm:t>
        <a:bodyPr/>
        <a:lstStyle/>
        <a:p>
          <a:pPr rtl="1"/>
          <a:endParaRPr lang="ar-SA"/>
        </a:p>
      </dgm:t>
    </dgm:pt>
    <dgm:pt modelId="{580DC4FB-A701-4A86-A941-F0DCA34960E4}" type="sibTrans" cxnId="{51E9F000-1E6A-43AB-9DC0-D614FC8EE2F1}">
      <dgm:prSet/>
      <dgm:spPr/>
      <dgm:t>
        <a:bodyPr/>
        <a:lstStyle/>
        <a:p>
          <a:pPr rtl="1"/>
          <a:endParaRPr lang="ar-SA"/>
        </a:p>
      </dgm:t>
    </dgm:pt>
    <dgm:pt modelId="{BCC34CEA-00E7-4C8B-9C7D-599F82E9E498}" type="pres">
      <dgm:prSet presAssocID="{E1F6643A-44BB-4B18-90D1-B7F74ECD04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676788E-3279-47F6-A496-971414C00380}" type="pres">
      <dgm:prSet presAssocID="{C4C5FFCD-E5C5-4710-A18F-8A03F8248D56}" presName="comp" presStyleCnt="0"/>
      <dgm:spPr/>
    </dgm:pt>
    <dgm:pt modelId="{17585674-AC5E-4D50-8300-EBDE2895E6F2}" type="pres">
      <dgm:prSet presAssocID="{C4C5FFCD-E5C5-4710-A18F-8A03F8248D56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14D039B6-3B9F-4376-835C-910569E5115A}" type="pres">
      <dgm:prSet presAssocID="{C4C5FFCD-E5C5-4710-A18F-8A03F8248D5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9CFD1-87C4-4717-BCB9-670D3D1EAFBF}" type="pres">
      <dgm:prSet presAssocID="{C4C5FFCD-E5C5-4710-A18F-8A03F8248D5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103322-5FE5-4DA5-9351-4CED056DED55}" type="pres">
      <dgm:prSet presAssocID="{14BD52EF-8292-4C01-8281-A3A45C95D35D}" presName="spacer" presStyleCnt="0"/>
      <dgm:spPr/>
    </dgm:pt>
    <dgm:pt modelId="{8579857A-CEA1-4C45-B192-70E1C1E52DA2}" type="pres">
      <dgm:prSet presAssocID="{1687E624-383D-41B4-B420-CBCB6FD9D92E}" presName="comp" presStyleCnt="0"/>
      <dgm:spPr/>
    </dgm:pt>
    <dgm:pt modelId="{6E7900CE-75BB-4B29-8E9A-3C3F3E71F838}" type="pres">
      <dgm:prSet presAssocID="{1687E624-383D-41B4-B420-CBCB6FD9D92E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DD77D454-C6C6-40A1-B02C-3A64E48ECDC6}" type="pres">
      <dgm:prSet presAssocID="{1687E624-383D-41B4-B420-CBCB6FD9D92E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FD10B8-184A-4C97-9DF7-B7B11A0B6F0B}" type="pres">
      <dgm:prSet presAssocID="{1687E624-383D-41B4-B420-CBCB6FD9D92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4AF719-9F93-4568-A5AB-3D9D34BE47BC}" type="pres">
      <dgm:prSet presAssocID="{DCFFFDC1-E76D-4F57-B650-6A79198CCF7E}" presName="spacer" presStyleCnt="0"/>
      <dgm:spPr/>
    </dgm:pt>
    <dgm:pt modelId="{E8A00D98-EB14-4B05-80A0-4E8E6717496E}" type="pres">
      <dgm:prSet presAssocID="{B0E54CBD-6C0B-4858-AC1B-729A09E7E579}" presName="comp" presStyleCnt="0"/>
      <dgm:spPr/>
    </dgm:pt>
    <dgm:pt modelId="{3938F620-2644-4088-BFC9-C33424A4FA9F}" type="pres">
      <dgm:prSet presAssocID="{B0E54CBD-6C0B-4858-AC1B-729A09E7E579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B0E5DD5-8BBB-46AA-95DE-85CE1CC1BCFF}" type="pres">
      <dgm:prSet presAssocID="{B0E54CBD-6C0B-4858-AC1B-729A09E7E57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3E0C7D4-5142-448F-87BE-DE3E152973C7}" type="pres">
      <dgm:prSet presAssocID="{B0E54CBD-6C0B-4858-AC1B-729A09E7E57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21785E-29D4-44ED-AB1B-A937AB477607}" type="pres">
      <dgm:prSet presAssocID="{580DC4FB-A701-4A86-A941-F0DCA34960E4}" presName="spacer" presStyleCnt="0"/>
      <dgm:spPr/>
    </dgm:pt>
    <dgm:pt modelId="{CFCC51FB-6CA0-4279-9380-8C354E85B3E9}" type="pres">
      <dgm:prSet presAssocID="{FA81F589-BE58-4923-90D4-783124C9920B}" presName="comp" presStyleCnt="0"/>
      <dgm:spPr/>
    </dgm:pt>
    <dgm:pt modelId="{5AA02EF9-F134-4858-B2F6-03B1B885A852}" type="pres">
      <dgm:prSet presAssocID="{FA81F589-BE58-4923-90D4-783124C9920B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5463CD00-0D16-4B7C-981F-1D9F3013DFEB}" type="pres">
      <dgm:prSet presAssocID="{FA81F589-BE58-4923-90D4-783124C9920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6A59E51-D9C2-486A-A9C5-4B8821FE0091}" type="pres">
      <dgm:prSet presAssocID="{FA81F589-BE58-4923-90D4-783124C9920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F0E8D6E-B3A6-4599-AA21-335AC5DE4E80}" type="presOf" srcId="{E1F6643A-44BB-4B18-90D1-B7F74ECD0473}" destId="{BCC34CEA-00E7-4C8B-9C7D-599F82E9E498}" srcOrd="0" destOrd="0" presId="urn:microsoft.com/office/officeart/2005/8/layout/vList4"/>
    <dgm:cxn modelId="{A8A5B21E-D215-46F8-B843-D4193D8F4C3D}" type="presOf" srcId="{FA81F589-BE58-4923-90D4-783124C9920B}" destId="{16A59E51-D9C2-486A-A9C5-4B8821FE0091}" srcOrd="1" destOrd="0" presId="urn:microsoft.com/office/officeart/2005/8/layout/vList4"/>
    <dgm:cxn modelId="{92BCFE6F-DA11-4F52-ACBF-43641F2BD6CF}" type="presOf" srcId="{C4C5FFCD-E5C5-4710-A18F-8A03F8248D56}" destId="{17585674-AC5E-4D50-8300-EBDE2895E6F2}" srcOrd="0" destOrd="0" presId="urn:microsoft.com/office/officeart/2005/8/layout/vList4"/>
    <dgm:cxn modelId="{21B16673-2209-494C-B377-0D535DB48771}" srcId="{E1F6643A-44BB-4B18-90D1-B7F74ECD0473}" destId="{FA81F589-BE58-4923-90D4-783124C9920B}" srcOrd="3" destOrd="0" parTransId="{B7EAEB38-3348-447C-B269-796689469525}" sibTransId="{33CFFE8D-F3D9-4957-BB68-D6E48D7694DD}"/>
    <dgm:cxn modelId="{DD4116FC-E645-422B-A4EF-310E4D8C737C}" type="presOf" srcId="{1687E624-383D-41B4-B420-CBCB6FD9D92E}" destId="{4DFD10B8-184A-4C97-9DF7-B7B11A0B6F0B}" srcOrd="1" destOrd="0" presId="urn:microsoft.com/office/officeart/2005/8/layout/vList4"/>
    <dgm:cxn modelId="{1C396A67-11B0-46CC-879A-CC13408B370C}" type="presOf" srcId="{B0E54CBD-6C0B-4858-AC1B-729A09E7E579}" destId="{63E0C7D4-5142-448F-87BE-DE3E152973C7}" srcOrd="1" destOrd="0" presId="urn:microsoft.com/office/officeart/2005/8/layout/vList4"/>
    <dgm:cxn modelId="{6DB1C45E-96D3-40DF-9A83-69C7034C956F}" type="presOf" srcId="{B0E54CBD-6C0B-4858-AC1B-729A09E7E579}" destId="{3938F620-2644-4088-BFC9-C33424A4FA9F}" srcOrd="0" destOrd="0" presId="urn:microsoft.com/office/officeart/2005/8/layout/vList4"/>
    <dgm:cxn modelId="{60B18001-688D-4B0A-B115-4E96B31B899D}" srcId="{E1F6643A-44BB-4B18-90D1-B7F74ECD0473}" destId="{1687E624-383D-41B4-B420-CBCB6FD9D92E}" srcOrd="1" destOrd="0" parTransId="{FAB20D52-9DBD-459B-B8D0-1E0C98E877A2}" sibTransId="{DCFFFDC1-E76D-4F57-B650-6A79198CCF7E}"/>
    <dgm:cxn modelId="{51E9F000-1E6A-43AB-9DC0-D614FC8EE2F1}" srcId="{E1F6643A-44BB-4B18-90D1-B7F74ECD0473}" destId="{B0E54CBD-6C0B-4858-AC1B-729A09E7E579}" srcOrd="2" destOrd="0" parTransId="{7C366A2C-D421-440F-A79A-C315F3D5DD99}" sibTransId="{580DC4FB-A701-4A86-A941-F0DCA34960E4}"/>
    <dgm:cxn modelId="{5F77252E-CB2B-4146-BCAE-A7BCA3AF10C1}" srcId="{E1F6643A-44BB-4B18-90D1-B7F74ECD0473}" destId="{C4C5FFCD-E5C5-4710-A18F-8A03F8248D56}" srcOrd="0" destOrd="0" parTransId="{6F36E03A-3B70-435B-A04C-C612D143D217}" sibTransId="{14BD52EF-8292-4C01-8281-A3A45C95D35D}"/>
    <dgm:cxn modelId="{200B69F0-17E0-4D8B-871D-CC559383E841}" type="presOf" srcId="{C4C5FFCD-E5C5-4710-A18F-8A03F8248D56}" destId="{7A29CFD1-87C4-4717-BCB9-670D3D1EAFBF}" srcOrd="1" destOrd="0" presId="urn:microsoft.com/office/officeart/2005/8/layout/vList4"/>
    <dgm:cxn modelId="{1D6E22F7-BA39-4078-B77F-47450814F980}" type="presOf" srcId="{1687E624-383D-41B4-B420-CBCB6FD9D92E}" destId="{6E7900CE-75BB-4B29-8E9A-3C3F3E71F838}" srcOrd="0" destOrd="0" presId="urn:microsoft.com/office/officeart/2005/8/layout/vList4"/>
    <dgm:cxn modelId="{3CFBCE2D-652B-435B-AB7E-02BF016B6C77}" type="presOf" srcId="{FA81F589-BE58-4923-90D4-783124C9920B}" destId="{5AA02EF9-F134-4858-B2F6-03B1B885A852}" srcOrd="0" destOrd="0" presId="urn:microsoft.com/office/officeart/2005/8/layout/vList4"/>
    <dgm:cxn modelId="{AD3A1FB1-603B-47D4-85CD-B2F928BFE76D}" type="presParOf" srcId="{BCC34CEA-00E7-4C8B-9C7D-599F82E9E498}" destId="{3676788E-3279-47F6-A496-971414C00380}" srcOrd="0" destOrd="0" presId="urn:microsoft.com/office/officeart/2005/8/layout/vList4"/>
    <dgm:cxn modelId="{BFC9C8B8-2A18-48BE-90AF-F39197184798}" type="presParOf" srcId="{3676788E-3279-47F6-A496-971414C00380}" destId="{17585674-AC5E-4D50-8300-EBDE2895E6F2}" srcOrd="0" destOrd="0" presId="urn:microsoft.com/office/officeart/2005/8/layout/vList4"/>
    <dgm:cxn modelId="{8F65B787-D80F-4238-A92B-91371637F388}" type="presParOf" srcId="{3676788E-3279-47F6-A496-971414C00380}" destId="{14D039B6-3B9F-4376-835C-910569E5115A}" srcOrd="1" destOrd="0" presId="urn:microsoft.com/office/officeart/2005/8/layout/vList4"/>
    <dgm:cxn modelId="{6B5BD1EE-67EE-4BEA-B4AF-870DED12F963}" type="presParOf" srcId="{3676788E-3279-47F6-A496-971414C00380}" destId="{7A29CFD1-87C4-4717-BCB9-670D3D1EAFBF}" srcOrd="2" destOrd="0" presId="urn:microsoft.com/office/officeart/2005/8/layout/vList4"/>
    <dgm:cxn modelId="{3A362D49-6CA7-4034-9E53-5C865186E75F}" type="presParOf" srcId="{BCC34CEA-00E7-4C8B-9C7D-599F82E9E498}" destId="{4A103322-5FE5-4DA5-9351-4CED056DED55}" srcOrd="1" destOrd="0" presId="urn:microsoft.com/office/officeart/2005/8/layout/vList4"/>
    <dgm:cxn modelId="{A6853A2E-1A85-485C-840F-805CAC4D64EC}" type="presParOf" srcId="{BCC34CEA-00E7-4C8B-9C7D-599F82E9E498}" destId="{8579857A-CEA1-4C45-B192-70E1C1E52DA2}" srcOrd="2" destOrd="0" presId="urn:microsoft.com/office/officeart/2005/8/layout/vList4"/>
    <dgm:cxn modelId="{782801BF-C4D8-4F43-BC5D-B9F2BF07112F}" type="presParOf" srcId="{8579857A-CEA1-4C45-B192-70E1C1E52DA2}" destId="{6E7900CE-75BB-4B29-8E9A-3C3F3E71F838}" srcOrd="0" destOrd="0" presId="urn:microsoft.com/office/officeart/2005/8/layout/vList4"/>
    <dgm:cxn modelId="{34686ED0-0B7E-49F0-ADBE-5E4302BEED2C}" type="presParOf" srcId="{8579857A-CEA1-4C45-B192-70E1C1E52DA2}" destId="{DD77D454-C6C6-40A1-B02C-3A64E48ECDC6}" srcOrd="1" destOrd="0" presId="urn:microsoft.com/office/officeart/2005/8/layout/vList4"/>
    <dgm:cxn modelId="{CBFAADED-DB0C-47A1-A90D-6B390EBBEE6E}" type="presParOf" srcId="{8579857A-CEA1-4C45-B192-70E1C1E52DA2}" destId="{4DFD10B8-184A-4C97-9DF7-B7B11A0B6F0B}" srcOrd="2" destOrd="0" presId="urn:microsoft.com/office/officeart/2005/8/layout/vList4"/>
    <dgm:cxn modelId="{62EADE60-B3F5-4E5F-89D0-D4952CB72B2F}" type="presParOf" srcId="{BCC34CEA-00E7-4C8B-9C7D-599F82E9E498}" destId="{E34AF719-9F93-4568-A5AB-3D9D34BE47BC}" srcOrd="3" destOrd="0" presId="urn:microsoft.com/office/officeart/2005/8/layout/vList4"/>
    <dgm:cxn modelId="{CC7046FC-9B34-4C23-A3A7-94719DD976DD}" type="presParOf" srcId="{BCC34CEA-00E7-4C8B-9C7D-599F82E9E498}" destId="{E8A00D98-EB14-4B05-80A0-4E8E6717496E}" srcOrd="4" destOrd="0" presId="urn:microsoft.com/office/officeart/2005/8/layout/vList4"/>
    <dgm:cxn modelId="{6B51D110-9DD1-46B2-A86D-2164A469D3F3}" type="presParOf" srcId="{E8A00D98-EB14-4B05-80A0-4E8E6717496E}" destId="{3938F620-2644-4088-BFC9-C33424A4FA9F}" srcOrd="0" destOrd="0" presId="urn:microsoft.com/office/officeart/2005/8/layout/vList4"/>
    <dgm:cxn modelId="{5566C981-2F38-4CA0-8390-BC3A9EFB70EA}" type="presParOf" srcId="{E8A00D98-EB14-4B05-80A0-4E8E6717496E}" destId="{CB0E5DD5-8BBB-46AA-95DE-85CE1CC1BCFF}" srcOrd="1" destOrd="0" presId="urn:microsoft.com/office/officeart/2005/8/layout/vList4"/>
    <dgm:cxn modelId="{C029B94C-DC6A-43B4-94FC-40777A4F6659}" type="presParOf" srcId="{E8A00D98-EB14-4B05-80A0-4E8E6717496E}" destId="{63E0C7D4-5142-448F-87BE-DE3E152973C7}" srcOrd="2" destOrd="0" presId="urn:microsoft.com/office/officeart/2005/8/layout/vList4"/>
    <dgm:cxn modelId="{6695BF7B-4162-4AD8-8CFD-BFEBFC60142C}" type="presParOf" srcId="{BCC34CEA-00E7-4C8B-9C7D-599F82E9E498}" destId="{7721785E-29D4-44ED-AB1B-A937AB477607}" srcOrd="5" destOrd="0" presId="urn:microsoft.com/office/officeart/2005/8/layout/vList4"/>
    <dgm:cxn modelId="{EBCD8BC0-C566-4EE8-B11E-3E33E4F6EBAF}" type="presParOf" srcId="{BCC34CEA-00E7-4C8B-9C7D-599F82E9E498}" destId="{CFCC51FB-6CA0-4279-9380-8C354E85B3E9}" srcOrd="6" destOrd="0" presId="urn:microsoft.com/office/officeart/2005/8/layout/vList4"/>
    <dgm:cxn modelId="{7B7F57ED-04E2-466C-97CA-008662CD4CA5}" type="presParOf" srcId="{CFCC51FB-6CA0-4279-9380-8C354E85B3E9}" destId="{5AA02EF9-F134-4858-B2F6-03B1B885A852}" srcOrd="0" destOrd="0" presId="urn:microsoft.com/office/officeart/2005/8/layout/vList4"/>
    <dgm:cxn modelId="{D4495CE2-2D33-4B26-A069-9D0D2ED14463}" type="presParOf" srcId="{CFCC51FB-6CA0-4279-9380-8C354E85B3E9}" destId="{5463CD00-0D16-4B7C-981F-1D9F3013DFEB}" srcOrd="1" destOrd="0" presId="urn:microsoft.com/office/officeart/2005/8/layout/vList4"/>
    <dgm:cxn modelId="{5F7A2841-8A28-4DA7-9CA8-1119523BEC19}" type="presParOf" srcId="{CFCC51FB-6CA0-4279-9380-8C354E85B3E9}" destId="{16A59E51-D9C2-486A-A9C5-4B8821FE00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CC50A-92FD-4FA8-B4BC-DE46A4BFA7FD}" type="doc">
      <dgm:prSet loTypeId="urn:microsoft.com/office/officeart/2005/8/layout/hierarchy4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737C62D-4AC0-49D5-BF9B-E2F21D6E31A2}">
      <dgm:prSet phldrT="[Text]"/>
      <dgm:spPr/>
      <dgm:t>
        <a:bodyPr/>
        <a:lstStyle/>
        <a:p>
          <a:pPr rtl="1"/>
          <a:r>
            <a:rPr lang="ar-SA" dirty="0" smtClean="0"/>
            <a:t>فضائل القرآن الكريم </a:t>
          </a:r>
          <a:endParaRPr lang="ar-SA" dirty="0"/>
        </a:p>
      </dgm:t>
    </dgm:pt>
    <dgm:pt modelId="{E98548CF-CBA8-4F1E-B2E6-3116E8A78D0C}" type="parTrans" cxnId="{6F278611-70FF-4230-A25B-2E54B6ABD0CF}">
      <dgm:prSet/>
      <dgm:spPr/>
      <dgm:t>
        <a:bodyPr/>
        <a:lstStyle/>
        <a:p>
          <a:pPr rtl="1"/>
          <a:endParaRPr lang="ar-SA"/>
        </a:p>
      </dgm:t>
    </dgm:pt>
    <dgm:pt modelId="{565B6EBD-3EF9-456E-BF43-F5E1E1F2EB22}" type="sibTrans" cxnId="{6F278611-70FF-4230-A25B-2E54B6ABD0CF}">
      <dgm:prSet/>
      <dgm:spPr/>
      <dgm:t>
        <a:bodyPr/>
        <a:lstStyle/>
        <a:p>
          <a:pPr rtl="1"/>
          <a:endParaRPr lang="ar-SA"/>
        </a:p>
      </dgm:t>
    </dgm:pt>
    <dgm:pt modelId="{993199E8-B35A-4E97-A124-880650D9B8F8}">
      <dgm:prSet phldrT="[Text]"/>
      <dgm:spPr/>
      <dgm:t>
        <a:bodyPr/>
        <a:lstStyle/>
        <a:p>
          <a:pPr rtl="1"/>
          <a:r>
            <a:rPr lang="ar-SA" dirty="0" smtClean="0"/>
            <a:t>القرآن الكريم</a:t>
          </a:r>
          <a:endParaRPr lang="ar-SA" dirty="0"/>
        </a:p>
      </dgm:t>
    </dgm:pt>
    <dgm:pt modelId="{D47EFBF9-5354-43FC-8453-772508BFE166}" type="parTrans" cxnId="{6B7D97B1-90A6-40EC-B210-08CB14B1243A}">
      <dgm:prSet/>
      <dgm:spPr/>
      <dgm:t>
        <a:bodyPr/>
        <a:lstStyle/>
        <a:p>
          <a:pPr rtl="1"/>
          <a:endParaRPr lang="ar-SA"/>
        </a:p>
      </dgm:t>
    </dgm:pt>
    <dgm:pt modelId="{29581E4F-ECE3-4837-B441-A062E942978A}" type="sibTrans" cxnId="{6B7D97B1-90A6-40EC-B210-08CB14B1243A}">
      <dgm:prSet/>
      <dgm:spPr/>
      <dgm:t>
        <a:bodyPr/>
        <a:lstStyle/>
        <a:p>
          <a:pPr rtl="1"/>
          <a:endParaRPr lang="ar-SA"/>
        </a:p>
      </dgm:t>
    </dgm:pt>
    <dgm:pt modelId="{FFB55E2D-F8E2-4AFE-B559-D48CEAE8A9BC}">
      <dgm:prSet phldrT="[Text]"/>
      <dgm:spPr/>
      <dgm:t>
        <a:bodyPr/>
        <a:lstStyle/>
        <a:p>
          <a:pPr rtl="1"/>
          <a:r>
            <a:rPr lang="ar-SA" dirty="0" smtClean="0"/>
            <a:t>غير المباشر</a:t>
          </a:r>
          <a:endParaRPr lang="ar-SA" dirty="0"/>
        </a:p>
      </dgm:t>
    </dgm:pt>
    <dgm:pt modelId="{5B429B3F-0A71-4E20-B030-28F713E2FA3D}" type="parTrans" cxnId="{F83CFCE1-BF9D-41FA-BE82-4745FCCBDB54}">
      <dgm:prSet/>
      <dgm:spPr/>
      <dgm:t>
        <a:bodyPr/>
        <a:lstStyle/>
        <a:p>
          <a:pPr rtl="1"/>
          <a:endParaRPr lang="ar-SA"/>
        </a:p>
      </dgm:t>
    </dgm:pt>
    <dgm:pt modelId="{F4A4F0BF-48F5-4079-A9DD-C89A210EED34}" type="sibTrans" cxnId="{F83CFCE1-BF9D-41FA-BE82-4745FCCBDB54}">
      <dgm:prSet/>
      <dgm:spPr/>
      <dgm:t>
        <a:bodyPr/>
        <a:lstStyle/>
        <a:p>
          <a:pPr rtl="1"/>
          <a:endParaRPr lang="ar-SA"/>
        </a:p>
      </dgm:t>
    </dgm:pt>
    <dgm:pt modelId="{F8E0E205-EB28-4079-9CB2-95C111EA0B3A}">
      <dgm:prSet phldrT="[Text]"/>
      <dgm:spPr/>
      <dgm:t>
        <a:bodyPr/>
        <a:lstStyle/>
        <a:p>
          <a:pPr rtl="1"/>
          <a:r>
            <a:rPr lang="ar-SA" dirty="0" smtClean="0"/>
            <a:t>المباشر</a:t>
          </a:r>
          <a:endParaRPr lang="ar-SA" dirty="0"/>
        </a:p>
      </dgm:t>
    </dgm:pt>
    <dgm:pt modelId="{6985B261-6041-4382-A1AC-B346A9D7543E}" type="parTrans" cxnId="{2F698926-01B1-4558-B639-2F8FD764DDBB}">
      <dgm:prSet/>
      <dgm:spPr/>
      <dgm:t>
        <a:bodyPr/>
        <a:lstStyle/>
        <a:p>
          <a:pPr rtl="1"/>
          <a:endParaRPr lang="ar-SA"/>
        </a:p>
      </dgm:t>
    </dgm:pt>
    <dgm:pt modelId="{26F34B7B-913C-4355-A853-9A4F79619042}" type="sibTrans" cxnId="{2F698926-01B1-4558-B639-2F8FD764DDBB}">
      <dgm:prSet/>
      <dgm:spPr/>
      <dgm:t>
        <a:bodyPr/>
        <a:lstStyle/>
        <a:p>
          <a:pPr rtl="1"/>
          <a:endParaRPr lang="ar-SA"/>
        </a:p>
      </dgm:t>
    </dgm:pt>
    <dgm:pt modelId="{B27DE879-286B-41C4-A5FB-2E139FDCCC06}">
      <dgm:prSet phldrT="[Text]"/>
      <dgm:spPr/>
      <dgm:t>
        <a:bodyPr/>
        <a:lstStyle/>
        <a:p>
          <a:pPr rtl="1"/>
          <a:r>
            <a:rPr lang="ar-SA" dirty="0" smtClean="0"/>
            <a:t>السنة</a:t>
          </a:r>
          <a:endParaRPr lang="ar-SA" dirty="0"/>
        </a:p>
      </dgm:t>
    </dgm:pt>
    <dgm:pt modelId="{F8BB5EC3-E79B-47DB-A721-E778EE87C6D4}" type="parTrans" cxnId="{3558EF69-00FA-4B3A-BDC7-571B0F02776B}">
      <dgm:prSet/>
      <dgm:spPr/>
      <dgm:t>
        <a:bodyPr/>
        <a:lstStyle/>
        <a:p>
          <a:pPr rtl="1"/>
          <a:endParaRPr lang="ar-SA"/>
        </a:p>
      </dgm:t>
    </dgm:pt>
    <dgm:pt modelId="{8B7EFAE1-7261-4723-9674-893C9C917732}" type="sibTrans" cxnId="{3558EF69-00FA-4B3A-BDC7-571B0F02776B}">
      <dgm:prSet/>
      <dgm:spPr/>
      <dgm:t>
        <a:bodyPr/>
        <a:lstStyle/>
        <a:p>
          <a:pPr rtl="1"/>
          <a:endParaRPr lang="ar-SA"/>
        </a:p>
      </dgm:t>
    </dgm:pt>
    <dgm:pt modelId="{5F5CEEA2-8298-4402-AE75-AAB6095456A3}">
      <dgm:prSet phldrT="[Text]"/>
      <dgm:spPr/>
      <dgm:t>
        <a:bodyPr/>
        <a:lstStyle/>
        <a:p>
          <a:pPr rtl="1"/>
          <a:r>
            <a:rPr lang="ar-SA" dirty="0" smtClean="0"/>
            <a:t>الصحيح</a:t>
          </a:r>
          <a:endParaRPr lang="ar-SA" dirty="0"/>
        </a:p>
      </dgm:t>
    </dgm:pt>
    <dgm:pt modelId="{CC55351C-1495-4D72-9CEA-4B99879BCF25}" type="parTrans" cxnId="{D52AFBBC-769B-4923-A15D-5E2315BAB5C3}">
      <dgm:prSet/>
      <dgm:spPr/>
      <dgm:t>
        <a:bodyPr/>
        <a:lstStyle/>
        <a:p>
          <a:pPr rtl="1"/>
          <a:endParaRPr lang="ar-SA"/>
        </a:p>
      </dgm:t>
    </dgm:pt>
    <dgm:pt modelId="{393C4C45-7D6F-43E9-9813-5D6CFB0EE27B}" type="sibTrans" cxnId="{D52AFBBC-769B-4923-A15D-5E2315BAB5C3}">
      <dgm:prSet/>
      <dgm:spPr/>
      <dgm:t>
        <a:bodyPr/>
        <a:lstStyle/>
        <a:p>
          <a:pPr rtl="1"/>
          <a:endParaRPr lang="ar-SA"/>
        </a:p>
      </dgm:t>
    </dgm:pt>
    <dgm:pt modelId="{EFC1DBB8-30DD-43CA-AAFA-4509189F0469}" type="pres">
      <dgm:prSet presAssocID="{BA9CC50A-92FD-4FA8-B4BC-DE46A4BFA7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F95C414-3210-4D22-86E3-458D46F51471}" type="pres">
      <dgm:prSet presAssocID="{B737C62D-4AC0-49D5-BF9B-E2F21D6E31A2}" presName="vertOne" presStyleCnt="0"/>
      <dgm:spPr/>
    </dgm:pt>
    <dgm:pt modelId="{E13345E7-8F85-4E2F-83C9-33D028129C7F}" type="pres">
      <dgm:prSet presAssocID="{B737C62D-4AC0-49D5-BF9B-E2F21D6E31A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8F3A86A-4556-4095-B91B-F3E0BFA8AFED}" type="pres">
      <dgm:prSet presAssocID="{B737C62D-4AC0-49D5-BF9B-E2F21D6E31A2}" presName="parTransOne" presStyleCnt="0"/>
      <dgm:spPr/>
    </dgm:pt>
    <dgm:pt modelId="{21C31A33-FC72-4F8E-82A6-E46E9E017610}" type="pres">
      <dgm:prSet presAssocID="{B737C62D-4AC0-49D5-BF9B-E2F21D6E31A2}" presName="horzOne" presStyleCnt="0"/>
      <dgm:spPr/>
    </dgm:pt>
    <dgm:pt modelId="{DD141175-B8FB-434C-A40B-A0C2A9215651}" type="pres">
      <dgm:prSet presAssocID="{993199E8-B35A-4E97-A124-880650D9B8F8}" presName="vertTwo" presStyleCnt="0"/>
      <dgm:spPr/>
    </dgm:pt>
    <dgm:pt modelId="{99CDC5CF-443C-4B1E-8A0F-2193319EB788}" type="pres">
      <dgm:prSet presAssocID="{993199E8-B35A-4E97-A124-880650D9B8F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4B9A029-7768-43A9-BF55-AA25ECD4946C}" type="pres">
      <dgm:prSet presAssocID="{993199E8-B35A-4E97-A124-880650D9B8F8}" presName="parTransTwo" presStyleCnt="0"/>
      <dgm:spPr/>
    </dgm:pt>
    <dgm:pt modelId="{3AACFF1B-73F7-465B-B300-2F7A765A3CD2}" type="pres">
      <dgm:prSet presAssocID="{993199E8-B35A-4E97-A124-880650D9B8F8}" presName="horzTwo" presStyleCnt="0"/>
      <dgm:spPr/>
    </dgm:pt>
    <dgm:pt modelId="{94EA6ADB-D459-439E-A537-7F91906594F4}" type="pres">
      <dgm:prSet presAssocID="{FFB55E2D-F8E2-4AFE-B559-D48CEAE8A9BC}" presName="vertThree" presStyleCnt="0"/>
      <dgm:spPr/>
    </dgm:pt>
    <dgm:pt modelId="{58718008-0620-44E0-83CB-71B91307B3B3}" type="pres">
      <dgm:prSet presAssocID="{FFB55E2D-F8E2-4AFE-B559-D48CEAE8A9B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E59C52-637D-437B-A9B9-8BA319906DA1}" type="pres">
      <dgm:prSet presAssocID="{FFB55E2D-F8E2-4AFE-B559-D48CEAE8A9BC}" presName="horzThree" presStyleCnt="0"/>
      <dgm:spPr/>
    </dgm:pt>
    <dgm:pt modelId="{99D92161-6D52-4A5D-A609-E74AFA6F64B2}" type="pres">
      <dgm:prSet presAssocID="{F4A4F0BF-48F5-4079-A9DD-C89A210EED34}" presName="sibSpaceThree" presStyleCnt="0"/>
      <dgm:spPr/>
    </dgm:pt>
    <dgm:pt modelId="{89A78E5F-6363-4AB8-AD65-31C2DC343768}" type="pres">
      <dgm:prSet presAssocID="{F8E0E205-EB28-4079-9CB2-95C111EA0B3A}" presName="vertThree" presStyleCnt="0"/>
      <dgm:spPr/>
    </dgm:pt>
    <dgm:pt modelId="{FBDB463B-80D8-4278-8E4A-5C63065D0D04}" type="pres">
      <dgm:prSet presAssocID="{F8E0E205-EB28-4079-9CB2-95C111EA0B3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9D070D7-4532-4B34-A1E1-295DAE0E1436}" type="pres">
      <dgm:prSet presAssocID="{F8E0E205-EB28-4079-9CB2-95C111EA0B3A}" presName="horzThree" presStyleCnt="0"/>
      <dgm:spPr/>
    </dgm:pt>
    <dgm:pt modelId="{9ABE145C-D45F-4E08-B010-8ADFB95C091B}" type="pres">
      <dgm:prSet presAssocID="{29581E4F-ECE3-4837-B441-A062E942978A}" presName="sibSpaceTwo" presStyleCnt="0"/>
      <dgm:spPr/>
    </dgm:pt>
    <dgm:pt modelId="{1C3E8D77-5259-4EFF-8051-8CAE86C3CDC6}" type="pres">
      <dgm:prSet presAssocID="{B27DE879-286B-41C4-A5FB-2E139FDCCC06}" presName="vertTwo" presStyleCnt="0"/>
      <dgm:spPr/>
    </dgm:pt>
    <dgm:pt modelId="{A98BB8D8-1E2A-425E-9944-8E0F9B27E955}" type="pres">
      <dgm:prSet presAssocID="{B27DE879-286B-41C4-A5FB-2E139FDCCC0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3D0B0B3-0AD5-4B21-9267-5487E3A9ED7D}" type="pres">
      <dgm:prSet presAssocID="{B27DE879-286B-41C4-A5FB-2E139FDCCC06}" presName="parTransTwo" presStyleCnt="0"/>
      <dgm:spPr/>
    </dgm:pt>
    <dgm:pt modelId="{7AF02DA1-ECAA-40EC-95B5-D7F8E1356359}" type="pres">
      <dgm:prSet presAssocID="{B27DE879-286B-41C4-A5FB-2E139FDCCC06}" presName="horzTwo" presStyleCnt="0"/>
      <dgm:spPr/>
    </dgm:pt>
    <dgm:pt modelId="{D6C6C6D0-3C90-4AEA-B114-24C36AB70000}" type="pres">
      <dgm:prSet presAssocID="{5F5CEEA2-8298-4402-AE75-AAB6095456A3}" presName="vertThree" presStyleCnt="0"/>
      <dgm:spPr/>
    </dgm:pt>
    <dgm:pt modelId="{14ED28E9-F182-4F25-A7C7-5CFB02CF304A}" type="pres">
      <dgm:prSet presAssocID="{5F5CEEA2-8298-4402-AE75-AAB6095456A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FC94C13-0509-4CE3-BDAB-20831C835D6F}" type="pres">
      <dgm:prSet presAssocID="{5F5CEEA2-8298-4402-AE75-AAB6095456A3}" presName="horzThree" presStyleCnt="0"/>
      <dgm:spPr/>
    </dgm:pt>
  </dgm:ptLst>
  <dgm:cxnLst>
    <dgm:cxn modelId="{67C9E1C1-6758-47B3-B196-AA3325185E34}" type="presOf" srcId="{5F5CEEA2-8298-4402-AE75-AAB6095456A3}" destId="{14ED28E9-F182-4F25-A7C7-5CFB02CF304A}" srcOrd="0" destOrd="0" presId="urn:microsoft.com/office/officeart/2005/8/layout/hierarchy4"/>
    <dgm:cxn modelId="{F83CFCE1-BF9D-41FA-BE82-4745FCCBDB54}" srcId="{993199E8-B35A-4E97-A124-880650D9B8F8}" destId="{FFB55E2D-F8E2-4AFE-B559-D48CEAE8A9BC}" srcOrd="0" destOrd="0" parTransId="{5B429B3F-0A71-4E20-B030-28F713E2FA3D}" sibTransId="{F4A4F0BF-48F5-4079-A9DD-C89A210EED34}"/>
    <dgm:cxn modelId="{471E176A-A29F-4123-B142-BF52A250CA83}" type="presOf" srcId="{B27DE879-286B-41C4-A5FB-2E139FDCCC06}" destId="{A98BB8D8-1E2A-425E-9944-8E0F9B27E955}" srcOrd="0" destOrd="0" presId="urn:microsoft.com/office/officeart/2005/8/layout/hierarchy4"/>
    <dgm:cxn modelId="{3558EF69-00FA-4B3A-BDC7-571B0F02776B}" srcId="{B737C62D-4AC0-49D5-BF9B-E2F21D6E31A2}" destId="{B27DE879-286B-41C4-A5FB-2E139FDCCC06}" srcOrd="1" destOrd="0" parTransId="{F8BB5EC3-E79B-47DB-A721-E778EE87C6D4}" sibTransId="{8B7EFAE1-7261-4723-9674-893C9C917732}"/>
    <dgm:cxn modelId="{EA7195CB-CCBC-48A6-A8DF-170F9FBF1D8A}" type="presOf" srcId="{BA9CC50A-92FD-4FA8-B4BC-DE46A4BFA7FD}" destId="{EFC1DBB8-30DD-43CA-AAFA-4509189F0469}" srcOrd="0" destOrd="0" presId="urn:microsoft.com/office/officeart/2005/8/layout/hierarchy4"/>
    <dgm:cxn modelId="{D52AFBBC-769B-4923-A15D-5E2315BAB5C3}" srcId="{B27DE879-286B-41C4-A5FB-2E139FDCCC06}" destId="{5F5CEEA2-8298-4402-AE75-AAB6095456A3}" srcOrd="0" destOrd="0" parTransId="{CC55351C-1495-4D72-9CEA-4B99879BCF25}" sibTransId="{393C4C45-7D6F-43E9-9813-5D6CFB0EE27B}"/>
    <dgm:cxn modelId="{9CD36FF1-5B4E-4F59-9580-F7D991A518A3}" type="presOf" srcId="{993199E8-B35A-4E97-A124-880650D9B8F8}" destId="{99CDC5CF-443C-4B1E-8A0F-2193319EB788}" srcOrd="0" destOrd="0" presId="urn:microsoft.com/office/officeart/2005/8/layout/hierarchy4"/>
    <dgm:cxn modelId="{06737E79-9A0E-4A7B-B037-C87491103181}" type="presOf" srcId="{F8E0E205-EB28-4079-9CB2-95C111EA0B3A}" destId="{FBDB463B-80D8-4278-8E4A-5C63065D0D04}" srcOrd="0" destOrd="0" presId="urn:microsoft.com/office/officeart/2005/8/layout/hierarchy4"/>
    <dgm:cxn modelId="{7CE0AE38-48EB-4CB8-9E4B-025E032ABAAE}" type="presOf" srcId="{FFB55E2D-F8E2-4AFE-B559-D48CEAE8A9BC}" destId="{58718008-0620-44E0-83CB-71B91307B3B3}" srcOrd="0" destOrd="0" presId="urn:microsoft.com/office/officeart/2005/8/layout/hierarchy4"/>
    <dgm:cxn modelId="{6F278611-70FF-4230-A25B-2E54B6ABD0CF}" srcId="{BA9CC50A-92FD-4FA8-B4BC-DE46A4BFA7FD}" destId="{B737C62D-4AC0-49D5-BF9B-E2F21D6E31A2}" srcOrd="0" destOrd="0" parTransId="{E98548CF-CBA8-4F1E-B2E6-3116E8A78D0C}" sibTransId="{565B6EBD-3EF9-456E-BF43-F5E1E1F2EB22}"/>
    <dgm:cxn modelId="{41DF5E0F-52B6-4B5B-BB2D-A3A1A084AE88}" type="presOf" srcId="{B737C62D-4AC0-49D5-BF9B-E2F21D6E31A2}" destId="{E13345E7-8F85-4E2F-83C9-33D028129C7F}" srcOrd="0" destOrd="0" presId="urn:microsoft.com/office/officeart/2005/8/layout/hierarchy4"/>
    <dgm:cxn modelId="{2F698926-01B1-4558-B639-2F8FD764DDBB}" srcId="{993199E8-B35A-4E97-A124-880650D9B8F8}" destId="{F8E0E205-EB28-4079-9CB2-95C111EA0B3A}" srcOrd="1" destOrd="0" parTransId="{6985B261-6041-4382-A1AC-B346A9D7543E}" sibTransId="{26F34B7B-913C-4355-A853-9A4F79619042}"/>
    <dgm:cxn modelId="{6B7D97B1-90A6-40EC-B210-08CB14B1243A}" srcId="{B737C62D-4AC0-49D5-BF9B-E2F21D6E31A2}" destId="{993199E8-B35A-4E97-A124-880650D9B8F8}" srcOrd="0" destOrd="0" parTransId="{D47EFBF9-5354-43FC-8453-772508BFE166}" sibTransId="{29581E4F-ECE3-4837-B441-A062E942978A}"/>
    <dgm:cxn modelId="{57ECC892-3521-46DA-8991-BA681CEF85F4}" type="presParOf" srcId="{EFC1DBB8-30DD-43CA-AAFA-4509189F0469}" destId="{9F95C414-3210-4D22-86E3-458D46F51471}" srcOrd="0" destOrd="0" presId="urn:microsoft.com/office/officeart/2005/8/layout/hierarchy4"/>
    <dgm:cxn modelId="{1FC7FA5A-4C9A-44AE-B20B-0594DA3FA3FC}" type="presParOf" srcId="{9F95C414-3210-4D22-86E3-458D46F51471}" destId="{E13345E7-8F85-4E2F-83C9-33D028129C7F}" srcOrd="0" destOrd="0" presId="urn:microsoft.com/office/officeart/2005/8/layout/hierarchy4"/>
    <dgm:cxn modelId="{0FD92F29-B0CD-4715-94B2-DBB896CFE97C}" type="presParOf" srcId="{9F95C414-3210-4D22-86E3-458D46F51471}" destId="{38F3A86A-4556-4095-B91B-F3E0BFA8AFED}" srcOrd="1" destOrd="0" presId="urn:microsoft.com/office/officeart/2005/8/layout/hierarchy4"/>
    <dgm:cxn modelId="{0D63A66E-357C-4D04-98FD-2AB978A158FB}" type="presParOf" srcId="{9F95C414-3210-4D22-86E3-458D46F51471}" destId="{21C31A33-FC72-4F8E-82A6-E46E9E017610}" srcOrd="2" destOrd="0" presId="urn:microsoft.com/office/officeart/2005/8/layout/hierarchy4"/>
    <dgm:cxn modelId="{C8220A05-6125-4FC8-B1A9-3E83A84D7A88}" type="presParOf" srcId="{21C31A33-FC72-4F8E-82A6-E46E9E017610}" destId="{DD141175-B8FB-434C-A40B-A0C2A9215651}" srcOrd="0" destOrd="0" presId="urn:microsoft.com/office/officeart/2005/8/layout/hierarchy4"/>
    <dgm:cxn modelId="{1C75F873-DE23-44CB-B7E9-4D696CAD2D3A}" type="presParOf" srcId="{DD141175-B8FB-434C-A40B-A0C2A9215651}" destId="{99CDC5CF-443C-4B1E-8A0F-2193319EB788}" srcOrd="0" destOrd="0" presId="urn:microsoft.com/office/officeart/2005/8/layout/hierarchy4"/>
    <dgm:cxn modelId="{DA930EBE-3FB8-4879-967D-881628CD374C}" type="presParOf" srcId="{DD141175-B8FB-434C-A40B-A0C2A9215651}" destId="{F4B9A029-7768-43A9-BF55-AA25ECD4946C}" srcOrd="1" destOrd="0" presId="urn:microsoft.com/office/officeart/2005/8/layout/hierarchy4"/>
    <dgm:cxn modelId="{95F32F42-2397-4477-9CD2-E8C07C9D758C}" type="presParOf" srcId="{DD141175-B8FB-434C-A40B-A0C2A9215651}" destId="{3AACFF1B-73F7-465B-B300-2F7A765A3CD2}" srcOrd="2" destOrd="0" presId="urn:microsoft.com/office/officeart/2005/8/layout/hierarchy4"/>
    <dgm:cxn modelId="{2461465E-CB6B-4095-87BE-EB7C9978B7D6}" type="presParOf" srcId="{3AACFF1B-73F7-465B-B300-2F7A765A3CD2}" destId="{94EA6ADB-D459-439E-A537-7F91906594F4}" srcOrd="0" destOrd="0" presId="urn:microsoft.com/office/officeart/2005/8/layout/hierarchy4"/>
    <dgm:cxn modelId="{1FAF9837-D1B2-498B-8334-EE770E0A8ED6}" type="presParOf" srcId="{94EA6ADB-D459-439E-A537-7F91906594F4}" destId="{58718008-0620-44E0-83CB-71B91307B3B3}" srcOrd="0" destOrd="0" presId="urn:microsoft.com/office/officeart/2005/8/layout/hierarchy4"/>
    <dgm:cxn modelId="{99E31530-3C4A-4505-B73E-FE9B3E3F00BB}" type="presParOf" srcId="{94EA6ADB-D459-439E-A537-7F91906594F4}" destId="{A6E59C52-637D-437B-A9B9-8BA319906DA1}" srcOrd="1" destOrd="0" presId="urn:microsoft.com/office/officeart/2005/8/layout/hierarchy4"/>
    <dgm:cxn modelId="{ACE3C629-8590-4A05-93FB-5E8A63A53551}" type="presParOf" srcId="{3AACFF1B-73F7-465B-B300-2F7A765A3CD2}" destId="{99D92161-6D52-4A5D-A609-E74AFA6F64B2}" srcOrd="1" destOrd="0" presId="urn:microsoft.com/office/officeart/2005/8/layout/hierarchy4"/>
    <dgm:cxn modelId="{17DC73B0-EC4D-4312-8CB2-88A08C7072DF}" type="presParOf" srcId="{3AACFF1B-73F7-465B-B300-2F7A765A3CD2}" destId="{89A78E5F-6363-4AB8-AD65-31C2DC343768}" srcOrd="2" destOrd="0" presId="urn:microsoft.com/office/officeart/2005/8/layout/hierarchy4"/>
    <dgm:cxn modelId="{C7E5C8A8-DD17-4523-986F-BD0C956AFA07}" type="presParOf" srcId="{89A78E5F-6363-4AB8-AD65-31C2DC343768}" destId="{FBDB463B-80D8-4278-8E4A-5C63065D0D04}" srcOrd="0" destOrd="0" presId="urn:microsoft.com/office/officeart/2005/8/layout/hierarchy4"/>
    <dgm:cxn modelId="{2CC00DA7-BD94-41BE-A61C-83B747221761}" type="presParOf" srcId="{89A78E5F-6363-4AB8-AD65-31C2DC343768}" destId="{29D070D7-4532-4B34-A1E1-295DAE0E1436}" srcOrd="1" destOrd="0" presId="urn:microsoft.com/office/officeart/2005/8/layout/hierarchy4"/>
    <dgm:cxn modelId="{13663BBA-BE43-4DC7-9CCE-443B7432FC82}" type="presParOf" srcId="{21C31A33-FC72-4F8E-82A6-E46E9E017610}" destId="{9ABE145C-D45F-4E08-B010-8ADFB95C091B}" srcOrd="1" destOrd="0" presId="urn:microsoft.com/office/officeart/2005/8/layout/hierarchy4"/>
    <dgm:cxn modelId="{AB99F4B5-FF6D-40B3-BA54-552F912385C4}" type="presParOf" srcId="{21C31A33-FC72-4F8E-82A6-E46E9E017610}" destId="{1C3E8D77-5259-4EFF-8051-8CAE86C3CDC6}" srcOrd="2" destOrd="0" presId="urn:microsoft.com/office/officeart/2005/8/layout/hierarchy4"/>
    <dgm:cxn modelId="{E98EAE8A-570F-4083-BC92-EE6E1B56D10C}" type="presParOf" srcId="{1C3E8D77-5259-4EFF-8051-8CAE86C3CDC6}" destId="{A98BB8D8-1E2A-425E-9944-8E0F9B27E955}" srcOrd="0" destOrd="0" presId="urn:microsoft.com/office/officeart/2005/8/layout/hierarchy4"/>
    <dgm:cxn modelId="{F0DE4911-2963-4774-AC99-250944A7EFA4}" type="presParOf" srcId="{1C3E8D77-5259-4EFF-8051-8CAE86C3CDC6}" destId="{03D0B0B3-0AD5-4B21-9267-5487E3A9ED7D}" srcOrd="1" destOrd="0" presId="urn:microsoft.com/office/officeart/2005/8/layout/hierarchy4"/>
    <dgm:cxn modelId="{6A4045EA-319B-43E6-B539-6FA4D8E11DF6}" type="presParOf" srcId="{1C3E8D77-5259-4EFF-8051-8CAE86C3CDC6}" destId="{7AF02DA1-ECAA-40EC-95B5-D7F8E1356359}" srcOrd="2" destOrd="0" presId="urn:microsoft.com/office/officeart/2005/8/layout/hierarchy4"/>
    <dgm:cxn modelId="{02D6D0BA-8B21-4F31-87F2-4E287B484470}" type="presParOf" srcId="{7AF02DA1-ECAA-40EC-95B5-D7F8E1356359}" destId="{D6C6C6D0-3C90-4AEA-B114-24C36AB70000}" srcOrd="0" destOrd="0" presId="urn:microsoft.com/office/officeart/2005/8/layout/hierarchy4"/>
    <dgm:cxn modelId="{0A81A7F5-2F8F-45AA-B966-DB00B441EF72}" type="presParOf" srcId="{D6C6C6D0-3C90-4AEA-B114-24C36AB70000}" destId="{14ED28E9-F182-4F25-A7C7-5CFB02CF304A}" srcOrd="0" destOrd="0" presId="urn:microsoft.com/office/officeart/2005/8/layout/hierarchy4"/>
    <dgm:cxn modelId="{BAB611BD-6D22-4BFA-8245-D4AB0CE646B4}" type="presParOf" srcId="{D6C6C6D0-3C90-4AEA-B114-24C36AB70000}" destId="{9FC94C13-0509-4CE3-BDAB-20831C835D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8A6B51-5A6E-4F22-AF8A-B8856D31E7B7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AB7F1A7-B5DC-46E4-803B-ACC4ADA562B1}">
      <dgm:prSet phldrT="[Text]"/>
      <dgm:spPr/>
      <dgm:t>
        <a:bodyPr/>
        <a:lstStyle/>
        <a:p>
          <a:pPr rtl="1"/>
          <a:r>
            <a:rPr lang="ar-JO" dirty="0" smtClean="0"/>
            <a:t>الفضل لغة واصطلاحا</a:t>
          </a:r>
          <a:endParaRPr lang="ar-SA" dirty="0"/>
        </a:p>
      </dgm:t>
    </dgm:pt>
    <dgm:pt modelId="{E2D79C79-B973-4679-B14E-7835B61D20D6}" type="parTrans" cxnId="{E4078AE1-0ECC-43EE-A706-1C93CB2A8D7B}">
      <dgm:prSet/>
      <dgm:spPr/>
      <dgm:t>
        <a:bodyPr/>
        <a:lstStyle/>
        <a:p>
          <a:pPr rtl="1"/>
          <a:endParaRPr lang="ar-SA"/>
        </a:p>
      </dgm:t>
    </dgm:pt>
    <dgm:pt modelId="{0FA4354F-8D2D-47BE-B627-BE9A10C46835}" type="sibTrans" cxnId="{E4078AE1-0ECC-43EE-A706-1C93CB2A8D7B}">
      <dgm:prSet/>
      <dgm:spPr/>
      <dgm:t>
        <a:bodyPr/>
        <a:lstStyle/>
        <a:p>
          <a:pPr rtl="1"/>
          <a:endParaRPr lang="ar-SA"/>
        </a:p>
      </dgm:t>
    </dgm:pt>
    <dgm:pt modelId="{DC577BC7-9E85-48BB-8C0F-4AB931BD1598}">
      <dgm:prSet phldrT="[Text]"/>
      <dgm:spPr/>
      <dgm:t>
        <a:bodyPr/>
        <a:lstStyle/>
        <a:p>
          <a:pPr rtl="1"/>
          <a:r>
            <a:rPr lang="ar-JO" dirty="0" smtClean="0"/>
            <a:t>اصطلاحاً</a:t>
          </a:r>
          <a:endParaRPr lang="ar-SA" dirty="0"/>
        </a:p>
      </dgm:t>
    </dgm:pt>
    <dgm:pt modelId="{165BE07F-E977-47FD-AFB3-68A4E9AB91A6}" type="parTrans" cxnId="{D6DCB94F-8D3C-468F-8FD6-801E3699EB56}">
      <dgm:prSet/>
      <dgm:spPr/>
      <dgm:t>
        <a:bodyPr/>
        <a:lstStyle/>
        <a:p>
          <a:pPr rtl="1"/>
          <a:endParaRPr lang="ar-SA"/>
        </a:p>
      </dgm:t>
    </dgm:pt>
    <dgm:pt modelId="{FDAF2103-1FB4-47CE-9A39-1A01DEB1F196}" type="sibTrans" cxnId="{D6DCB94F-8D3C-468F-8FD6-801E3699EB56}">
      <dgm:prSet/>
      <dgm:spPr/>
      <dgm:t>
        <a:bodyPr/>
        <a:lstStyle/>
        <a:p>
          <a:pPr rtl="1"/>
          <a:endParaRPr lang="ar-SA"/>
        </a:p>
      </dgm:t>
    </dgm:pt>
    <dgm:pt modelId="{54391951-DDB4-41B1-9D51-E7F3341733AF}">
      <dgm:prSet phldrT="[Text]" custT="1"/>
      <dgm:spPr/>
      <dgm:t>
        <a:bodyPr/>
        <a:lstStyle/>
        <a:p>
          <a:pPr rtl="1"/>
          <a:r>
            <a:rPr lang="ar-JO" sz="3200" dirty="0" smtClean="0"/>
            <a:t>الزيادة والخير الذي في القرآن على غيره من غير نقص</a:t>
          </a:r>
          <a:endParaRPr lang="ar-SA" sz="3200" dirty="0"/>
        </a:p>
      </dgm:t>
    </dgm:pt>
    <dgm:pt modelId="{BDA413B1-FE3F-41D3-AE5D-B09F864DE35C}" type="parTrans" cxnId="{B03119BD-2939-46E6-91FF-65A007B8441E}">
      <dgm:prSet/>
      <dgm:spPr/>
      <dgm:t>
        <a:bodyPr/>
        <a:lstStyle/>
        <a:p>
          <a:pPr rtl="1"/>
          <a:endParaRPr lang="ar-SA"/>
        </a:p>
      </dgm:t>
    </dgm:pt>
    <dgm:pt modelId="{E4802456-19A0-451D-B2B3-98B4420F1167}" type="sibTrans" cxnId="{B03119BD-2939-46E6-91FF-65A007B8441E}">
      <dgm:prSet/>
      <dgm:spPr/>
      <dgm:t>
        <a:bodyPr/>
        <a:lstStyle/>
        <a:p>
          <a:pPr rtl="1"/>
          <a:endParaRPr lang="ar-SA"/>
        </a:p>
      </dgm:t>
    </dgm:pt>
    <dgm:pt modelId="{97B971FE-F6DA-4CFF-A032-75DEF3BB46DB}">
      <dgm:prSet phldrT="[Text]"/>
      <dgm:spPr/>
      <dgm:t>
        <a:bodyPr/>
        <a:lstStyle/>
        <a:p>
          <a:pPr rtl="1"/>
          <a:r>
            <a:rPr lang="ar-JO" dirty="0" smtClean="0"/>
            <a:t>لغة</a:t>
          </a:r>
          <a:endParaRPr lang="ar-SA" dirty="0"/>
        </a:p>
      </dgm:t>
    </dgm:pt>
    <dgm:pt modelId="{8B8806A8-78F1-4909-B002-3B9F0E5D8D12}" type="parTrans" cxnId="{1234297E-0A97-4018-844E-094B9C1C8DD9}">
      <dgm:prSet/>
      <dgm:spPr/>
      <dgm:t>
        <a:bodyPr/>
        <a:lstStyle/>
        <a:p>
          <a:pPr rtl="1"/>
          <a:endParaRPr lang="ar-SA"/>
        </a:p>
      </dgm:t>
    </dgm:pt>
    <dgm:pt modelId="{D57F25F1-9340-484D-B8F0-0F7C8CE584B8}" type="sibTrans" cxnId="{1234297E-0A97-4018-844E-094B9C1C8DD9}">
      <dgm:prSet/>
      <dgm:spPr/>
      <dgm:t>
        <a:bodyPr/>
        <a:lstStyle/>
        <a:p>
          <a:pPr rtl="1"/>
          <a:endParaRPr lang="ar-SA"/>
        </a:p>
      </dgm:t>
    </dgm:pt>
    <dgm:pt modelId="{C488C190-1CAF-43C6-90D6-101182BDE165}">
      <dgm:prSet phldrT="[Text]" custT="1"/>
      <dgm:spPr/>
      <dgm:t>
        <a:bodyPr/>
        <a:lstStyle/>
        <a:p>
          <a:pPr rtl="1"/>
          <a:r>
            <a:rPr lang="ar-JO" sz="3200" dirty="0" smtClean="0"/>
            <a:t>الزيادة والخير </a:t>
          </a:r>
        </a:p>
        <a:p>
          <a:pPr rtl="1"/>
          <a:r>
            <a:rPr lang="ar-JO" sz="3200" dirty="0" smtClean="0"/>
            <a:t>وهو ضد النقص</a:t>
          </a:r>
          <a:endParaRPr lang="ar-SA" sz="3200" dirty="0"/>
        </a:p>
      </dgm:t>
    </dgm:pt>
    <dgm:pt modelId="{B65207BE-7E4B-494C-98C6-A566C6388E37}" type="parTrans" cxnId="{52ABF2BD-FDBD-437C-AA04-E16B23ABFE09}">
      <dgm:prSet/>
      <dgm:spPr/>
      <dgm:t>
        <a:bodyPr/>
        <a:lstStyle/>
        <a:p>
          <a:pPr rtl="1"/>
          <a:endParaRPr lang="ar-SA"/>
        </a:p>
      </dgm:t>
    </dgm:pt>
    <dgm:pt modelId="{5A3BA1F6-3B92-4FAA-9524-AF3D4BDC5CEB}" type="sibTrans" cxnId="{52ABF2BD-FDBD-437C-AA04-E16B23ABFE09}">
      <dgm:prSet/>
      <dgm:spPr/>
      <dgm:t>
        <a:bodyPr/>
        <a:lstStyle/>
        <a:p>
          <a:pPr rtl="1"/>
          <a:endParaRPr lang="ar-SA"/>
        </a:p>
      </dgm:t>
    </dgm:pt>
    <dgm:pt modelId="{C5B2DEB0-7430-4A5A-A683-FF6299FB887E}">
      <dgm:prSet/>
      <dgm:spPr/>
      <dgm:t>
        <a:bodyPr/>
        <a:lstStyle/>
        <a:p>
          <a:pPr rtl="1"/>
          <a:r>
            <a:rPr lang="ar-JO" dirty="0" smtClean="0"/>
            <a:t>زيادة الأجر والثواب على عمل من عند الله</a:t>
          </a:r>
          <a:endParaRPr lang="ar-SA" dirty="0"/>
        </a:p>
      </dgm:t>
    </dgm:pt>
    <dgm:pt modelId="{ED5CF6B7-A167-426B-A3ED-D97E01B673A1}" type="parTrans" cxnId="{E2039760-C84B-489E-91D5-5110226F23B4}">
      <dgm:prSet/>
      <dgm:spPr/>
      <dgm:t>
        <a:bodyPr/>
        <a:lstStyle/>
        <a:p>
          <a:pPr rtl="1"/>
          <a:endParaRPr lang="ar-SA"/>
        </a:p>
      </dgm:t>
    </dgm:pt>
    <dgm:pt modelId="{9A5AE095-47BD-4106-952C-4147D42AD3F8}" type="sibTrans" cxnId="{E2039760-C84B-489E-91D5-5110226F23B4}">
      <dgm:prSet/>
      <dgm:spPr/>
      <dgm:t>
        <a:bodyPr/>
        <a:lstStyle/>
        <a:p>
          <a:pPr rtl="1"/>
          <a:endParaRPr lang="ar-SA"/>
        </a:p>
      </dgm:t>
    </dgm:pt>
    <dgm:pt modelId="{18B171E1-12F3-4A30-95DA-1A125F9760D5}" type="pres">
      <dgm:prSet presAssocID="{CB8A6B51-5A6E-4F22-AF8A-B8856D31E7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BF57B55-9861-4E86-93DD-D5D559E0DB90}" type="pres">
      <dgm:prSet presAssocID="{6AB7F1A7-B5DC-46E4-803B-ACC4ADA562B1}" presName="vertOne" presStyleCnt="0"/>
      <dgm:spPr/>
    </dgm:pt>
    <dgm:pt modelId="{5747B573-1489-4311-ACF3-C9C276D5781F}" type="pres">
      <dgm:prSet presAssocID="{6AB7F1A7-B5DC-46E4-803B-ACC4ADA562B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FDCEDBB-F771-4F96-B992-908F209DC4F1}" type="pres">
      <dgm:prSet presAssocID="{6AB7F1A7-B5DC-46E4-803B-ACC4ADA562B1}" presName="parTransOne" presStyleCnt="0"/>
      <dgm:spPr/>
    </dgm:pt>
    <dgm:pt modelId="{EC846CEC-6C85-4E17-AEE5-6D3688857DB0}" type="pres">
      <dgm:prSet presAssocID="{6AB7F1A7-B5DC-46E4-803B-ACC4ADA562B1}" presName="horzOne" presStyleCnt="0"/>
      <dgm:spPr/>
    </dgm:pt>
    <dgm:pt modelId="{12BA4BC7-78FB-4B0D-BB3D-0A128481E8DF}" type="pres">
      <dgm:prSet presAssocID="{DC577BC7-9E85-48BB-8C0F-4AB931BD1598}" presName="vertTwo" presStyleCnt="0"/>
      <dgm:spPr/>
    </dgm:pt>
    <dgm:pt modelId="{23DD85DB-9867-4BE6-85E6-57AAB907931B}" type="pres">
      <dgm:prSet presAssocID="{DC577BC7-9E85-48BB-8C0F-4AB931BD15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9584926-917F-4945-8772-FA2B1BB99E52}" type="pres">
      <dgm:prSet presAssocID="{DC577BC7-9E85-48BB-8C0F-4AB931BD1598}" presName="parTransTwo" presStyleCnt="0"/>
      <dgm:spPr/>
    </dgm:pt>
    <dgm:pt modelId="{9499F2C8-0F9C-4588-8F97-4E73958DC039}" type="pres">
      <dgm:prSet presAssocID="{DC577BC7-9E85-48BB-8C0F-4AB931BD1598}" presName="horzTwo" presStyleCnt="0"/>
      <dgm:spPr/>
    </dgm:pt>
    <dgm:pt modelId="{9136B8AF-B2F3-48DC-938C-244E603CF3DD}" type="pres">
      <dgm:prSet presAssocID="{C5B2DEB0-7430-4A5A-A683-FF6299FB887E}" presName="vertThree" presStyleCnt="0"/>
      <dgm:spPr/>
    </dgm:pt>
    <dgm:pt modelId="{A49ACB57-3D13-4560-92B6-986F01522AFF}" type="pres">
      <dgm:prSet presAssocID="{C5B2DEB0-7430-4A5A-A683-FF6299FB887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D65049-C4FF-46F5-94C7-64A9F6A0429C}" type="pres">
      <dgm:prSet presAssocID="{C5B2DEB0-7430-4A5A-A683-FF6299FB887E}" presName="horzThree" presStyleCnt="0"/>
      <dgm:spPr/>
    </dgm:pt>
    <dgm:pt modelId="{2AC2CB2F-A35D-4B13-9E32-50944AE4F154}" type="pres">
      <dgm:prSet presAssocID="{9A5AE095-47BD-4106-952C-4147D42AD3F8}" presName="sibSpaceThree" presStyleCnt="0"/>
      <dgm:spPr/>
    </dgm:pt>
    <dgm:pt modelId="{276ED301-2C27-4ED1-877A-E654A3369935}" type="pres">
      <dgm:prSet presAssocID="{54391951-DDB4-41B1-9D51-E7F3341733AF}" presName="vertThree" presStyleCnt="0"/>
      <dgm:spPr/>
    </dgm:pt>
    <dgm:pt modelId="{D9A13F0A-7643-4DE0-BA03-AC39BC34C405}" type="pres">
      <dgm:prSet presAssocID="{54391951-DDB4-41B1-9D51-E7F3341733A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33A1774-E433-418D-BF84-18BB5E2FC91C}" type="pres">
      <dgm:prSet presAssocID="{54391951-DDB4-41B1-9D51-E7F3341733AF}" presName="horzThree" presStyleCnt="0"/>
      <dgm:spPr/>
    </dgm:pt>
    <dgm:pt modelId="{931B49D7-BCFE-4FB5-AD42-43D963DDA5CB}" type="pres">
      <dgm:prSet presAssocID="{FDAF2103-1FB4-47CE-9A39-1A01DEB1F196}" presName="sibSpaceTwo" presStyleCnt="0"/>
      <dgm:spPr/>
    </dgm:pt>
    <dgm:pt modelId="{1E54DA21-E48C-4240-9104-42AA9C789E45}" type="pres">
      <dgm:prSet presAssocID="{97B971FE-F6DA-4CFF-A032-75DEF3BB46DB}" presName="vertTwo" presStyleCnt="0"/>
      <dgm:spPr/>
    </dgm:pt>
    <dgm:pt modelId="{A7BD51AB-D623-4DB6-A5B3-7030E3F386CA}" type="pres">
      <dgm:prSet presAssocID="{97B971FE-F6DA-4CFF-A032-75DEF3BB46D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9339AC3-72C1-41DF-BCD2-CAD01F231F8A}" type="pres">
      <dgm:prSet presAssocID="{97B971FE-F6DA-4CFF-A032-75DEF3BB46DB}" presName="parTransTwo" presStyleCnt="0"/>
      <dgm:spPr/>
    </dgm:pt>
    <dgm:pt modelId="{7315A9DF-19FA-4889-A62A-CE7EB75794C1}" type="pres">
      <dgm:prSet presAssocID="{97B971FE-F6DA-4CFF-A032-75DEF3BB46DB}" presName="horzTwo" presStyleCnt="0"/>
      <dgm:spPr/>
    </dgm:pt>
    <dgm:pt modelId="{3F76C574-4E7A-4195-B151-8B659E83AFBE}" type="pres">
      <dgm:prSet presAssocID="{C488C190-1CAF-43C6-90D6-101182BDE165}" presName="vertThree" presStyleCnt="0"/>
      <dgm:spPr/>
    </dgm:pt>
    <dgm:pt modelId="{6F987549-B34A-423E-B456-9E73C30F6847}" type="pres">
      <dgm:prSet presAssocID="{C488C190-1CAF-43C6-90D6-101182BDE16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8CCD8A-8EF5-4976-B98F-344678848516}" type="pres">
      <dgm:prSet presAssocID="{C488C190-1CAF-43C6-90D6-101182BDE165}" presName="horzThree" presStyleCnt="0"/>
      <dgm:spPr/>
    </dgm:pt>
  </dgm:ptLst>
  <dgm:cxnLst>
    <dgm:cxn modelId="{84FD2061-03FC-4CEC-9974-1D9416A81AE8}" type="presOf" srcId="{54391951-DDB4-41B1-9D51-E7F3341733AF}" destId="{D9A13F0A-7643-4DE0-BA03-AC39BC34C405}" srcOrd="0" destOrd="0" presId="urn:microsoft.com/office/officeart/2005/8/layout/hierarchy4"/>
    <dgm:cxn modelId="{52ABF2BD-FDBD-437C-AA04-E16B23ABFE09}" srcId="{97B971FE-F6DA-4CFF-A032-75DEF3BB46DB}" destId="{C488C190-1CAF-43C6-90D6-101182BDE165}" srcOrd="0" destOrd="0" parTransId="{B65207BE-7E4B-494C-98C6-A566C6388E37}" sibTransId="{5A3BA1F6-3B92-4FAA-9524-AF3D4BDC5CEB}"/>
    <dgm:cxn modelId="{E2039760-C84B-489E-91D5-5110226F23B4}" srcId="{DC577BC7-9E85-48BB-8C0F-4AB931BD1598}" destId="{C5B2DEB0-7430-4A5A-A683-FF6299FB887E}" srcOrd="0" destOrd="0" parTransId="{ED5CF6B7-A167-426B-A3ED-D97E01B673A1}" sibTransId="{9A5AE095-47BD-4106-952C-4147D42AD3F8}"/>
    <dgm:cxn modelId="{1234297E-0A97-4018-844E-094B9C1C8DD9}" srcId="{6AB7F1A7-B5DC-46E4-803B-ACC4ADA562B1}" destId="{97B971FE-F6DA-4CFF-A032-75DEF3BB46DB}" srcOrd="1" destOrd="0" parTransId="{8B8806A8-78F1-4909-B002-3B9F0E5D8D12}" sibTransId="{D57F25F1-9340-484D-B8F0-0F7C8CE584B8}"/>
    <dgm:cxn modelId="{49DD505B-758D-4637-8A24-411BB33CBF5B}" type="presOf" srcId="{CB8A6B51-5A6E-4F22-AF8A-B8856D31E7B7}" destId="{18B171E1-12F3-4A30-95DA-1A125F9760D5}" srcOrd="0" destOrd="0" presId="urn:microsoft.com/office/officeart/2005/8/layout/hierarchy4"/>
    <dgm:cxn modelId="{B03119BD-2939-46E6-91FF-65A007B8441E}" srcId="{DC577BC7-9E85-48BB-8C0F-4AB931BD1598}" destId="{54391951-DDB4-41B1-9D51-E7F3341733AF}" srcOrd="1" destOrd="0" parTransId="{BDA413B1-FE3F-41D3-AE5D-B09F864DE35C}" sibTransId="{E4802456-19A0-451D-B2B3-98B4420F1167}"/>
    <dgm:cxn modelId="{E4078AE1-0ECC-43EE-A706-1C93CB2A8D7B}" srcId="{CB8A6B51-5A6E-4F22-AF8A-B8856D31E7B7}" destId="{6AB7F1A7-B5DC-46E4-803B-ACC4ADA562B1}" srcOrd="0" destOrd="0" parTransId="{E2D79C79-B973-4679-B14E-7835B61D20D6}" sibTransId="{0FA4354F-8D2D-47BE-B627-BE9A10C46835}"/>
    <dgm:cxn modelId="{E3A788D0-70DE-4EB3-9F2F-E9B1E75124EB}" type="presOf" srcId="{C5B2DEB0-7430-4A5A-A683-FF6299FB887E}" destId="{A49ACB57-3D13-4560-92B6-986F01522AFF}" srcOrd="0" destOrd="0" presId="urn:microsoft.com/office/officeart/2005/8/layout/hierarchy4"/>
    <dgm:cxn modelId="{D6DCB94F-8D3C-468F-8FD6-801E3699EB56}" srcId="{6AB7F1A7-B5DC-46E4-803B-ACC4ADA562B1}" destId="{DC577BC7-9E85-48BB-8C0F-4AB931BD1598}" srcOrd="0" destOrd="0" parTransId="{165BE07F-E977-47FD-AFB3-68A4E9AB91A6}" sibTransId="{FDAF2103-1FB4-47CE-9A39-1A01DEB1F196}"/>
    <dgm:cxn modelId="{3C9C5470-8E33-4AFA-A269-66E6BBC2A2C9}" type="presOf" srcId="{C488C190-1CAF-43C6-90D6-101182BDE165}" destId="{6F987549-B34A-423E-B456-9E73C30F6847}" srcOrd="0" destOrd="0" presId="urn:microsoft.com/office/officeart/2005/8/layout/hierarchy4"/>
    <dgm:cxn modelId="{32961236-A667-438D-94A3-F26D2D0AB6F4}" type="presOf" srcId="{DC577BC7-9E85-48BB-8C0F-4AB931BD1598}" destId="{23DD85DB-9867-4BE6-85E6-57AAB907931B}" srcOrd="0" destOrd="0" presId="urn:microsoft.com/office/officeart/2005/8/layout/hierarchy4"/>
    <dgm:cxn modelId="{58D9A888-E0C7-4D30-B65D-DD331F1D421A}" type="presOf" srcId="{6AB7F1A7-B5DC-46E4-803B-ACC4ADA562B1}" destId="{5747B573-1489-4311-ACF3-C9C276D5781F}" srcOrd="0" destOrd="0" presId="urn:microsoft.com/office/officeart/2005/8/layout/hierarchy4"/>
    <dgm:cxn modelId="{08A9213F-198F-403D-83F9-A5EA15B80603}" type="presOf" srcId="{97B971FE-F6DA-4CFF-A032-75DEF3BB46DB}" destId="{A7BD51AB-D623-4DB6-A5B3-7030E3F386CA}" srcOrd="0" destOrd="0" presId="urn:microsoft.com/office/officeart/2005/8/layout/hierarchy4"/>
    <dgm:cxn modelId="{2C73DE72-58AF-4218-96BE-749B261D8B79}" type="presParOf" srcId="{18B171E1-12F3-4A30-95DA-1A125F9760D5}" destId="{EBF57B55-9861-4E86-93DD-D5D559E0DB90}" srcOrd="0" destOrd="0" presId="urn:microsoft.com/office/officeart/2005/8/layout/hierarchy4"/>
    <dgm:cxn modelId="{8F77CB95-F0C8-4DCC-93D6-AC554AC4B6E2}" type="presParOf" srcId="{EBF57B55-9861-4E86-93DD-D5D559E0DB90}" destId="{5747B573-1489-4311-ACF3-C9C276D5781F}" srcOrd="0" destOrd="0" presId="urn:microsoft.com/office/officeart/2005/8/layout/hierarchy4"/>
    <dgm:cxn modelId="{B6D421CA-261C-4D34-AE1D-128EB952842B}" type="presParOf" srcId="{EBF57B55-9861-4E86-93DD-D5D559E0DB90}" destId="{0FDCEDBB-F771-4F96-B992-908F209DC4F1}" srcOrd="1" destOrd="0" presId="urn:microsoft.com/office/officeart/2005/8/layout/hierarchy4"/>
    <dgm:cxn modelId="{8685567A-2B13-44BB-A53E-D650AD0A054C}" type="presParOf" srcId="{EBF57B55-9861-4E86-93DD-D5D559E0DB90}" destId="{EC846CEC-6C85-4E17-AEE5-6D3688857DB0}" srcOrd="2" destOrd="0" presId="urn:microsoft.com/office/officeart/2005/8/layout/hierarchy4"/>
    <dgm:cxn modelId="{D076CEA1-646B-4815-A78E-5F91E7142541}" type="presParOf" srcId="{EC846CEC-6C85-4E17-AEE5-6D3688857DB0}" destId="{12BA4BC7-78FB-4B0D-BB3D-0A128481E8DF}" srcOrd="0" destOrd="0" presId="urn:microsoft.com/office/officeart/2005/8/layout/hierarchy4"/>
    <dgm:cxn modelId="{003B90F7-7900-4018-9BF3-42F41A5623CA}" type="presParOf" srcId="{12BA4BC7-78FB-4B0D-BB3D-0A128481E8DF}" destId="{23DD85DB-9867-4BE6-85E6-57AAB907931B}" srcOrd="0" destOrd="0" presId="urn:microsoft.com/office/officeart/2005/8/layout/hierarchy4"/>
    <dgm:cxn modelId="{E760234A-A99F-4B74-BE87-49CDDBDD91F9}" type="presParOf" srcId="{12BA4BC7-78FB-4B0D-BB3D-0A128481E8DF}" destId="{89584926-917F-4945-8772-FA2B1BB99E52}" srcOrd="1" destOrd="0" presId="urn:microsoft.com/office/officeart/2005/8/layout/hierarchy4"/>
    <dgm:cxn modelId="{AC6CC7D4-1151-4AD2-9B22-246A701428D5}" type="presParOf" srcId="{12BA4BC7-78FB-4B0D-BB3D-0A128481E8DF}" destId="{9499F2C8-0F9C-4588-8F97-4E73958DC039}" srcOrd="2" destOrd="0" presId="urn:microsoft.com/office/officeart/2005/8/layout/hierarchy4"/>
    <dgm:cxn modelId="{3C10D755-CEBD-4822-834F-F4C87644A941}" type="presParOf" srcId="{9499F2C8-0F9C-4588-8F97-4E73958DC039}" destId="{9136B8AF-B2F3-48DC-938C-244E603CF3DD}" srcOrd="0" destOrd="0" presId="urn:microsoft.com/office/officeart/2005/8/layout/hierarchy4"/>
    <dgm:cxn modelId="{DBC0B035-A788-461D-B770-371D7EBFCF61}" type="presParOf" srcId="{9136B8AF-B2F3-48DC-938C-244E603CF3DD}" destId="{A49ACB57-3D13-4560-92B6-986F01522AFF}" srcOrd="0" destOrd="0" presId="urn:microsoft.com/office/officeart/2005/8/layout/hierarchy4"/>
    <dgm:cxn modelId="{6E842E68-1096-4E53-958A-D1B9CEA31C2B}" type="presParOf" srcId="{9136B8AF-B2F3-48DC-938C-244E603CF3DD}" destId="{BDD65049-C4FF-46F5-94C7-64A9F6A0429C}" srcOrd="1" destOrd="0" presId="urn:microsoft.com/office/officeart/2005/8/layout/hierarchy4"/>
    <dgm:cxn modelId="{B34476D0-1099-43FB-AD05-384A3824FB91}" type="presParOf" srcId="{9499F2C8-0F9C-4588-8F97-4E73958DC039}" destId="{2AC2CB2F-A35D-4B13-9E32-50944AE4F154}" srcOrd="1" destOrd="0" presId="urn:microsoft.com/office/officeart/2005/8/layout/hierarchy4"/>
    <dgm:cxn modelId="{AD344BDE-C76F-4A85-81DD-9866380ECF8C}" type="presParOf" srcId="{9499F2C8-0F9C-4588-8F97-4E73958DC039}" destId="{276ED301-2C27-4ED1-877A-E654A3369935}" srcOrd="2" destOrd="0" presId="urn:microsoft.com/office/officeart/2005/8/layout/hierarchy4"/>
    <dgm:cxn modelId="{2406C22B-1E9A-432F-80D1-A2E4F8FD1725}" type="presParOf" srcId="{276ED301-2C27-4ED1-877A-E654A3369935}" destId="{D9A13F0A-7643-4DE0-BA03-AC39BC34C405}" srcOrd="0" destOrd="0" presId="urn:microsoft.com/office/officeart/2005/8/layout/hierarchy4"/>
    <dgm:cxn modelId="{5E5A5560-9439-4241-934E-13ABE7285AB0}" type="presParOf" srcId="{276ED301-2C27-4ED1-877A-E654A3369935}" destId="{133A1774-E433-418D-BF84-18BB5E2FC91C}" srcOrd="1" destOrd="0" presId="urn:microsoft.com/office/officeart/2005/8/layout/hierarchy4"/>
    <dgm:cxn modelId="{2B16E376-A8A9-43E9-8465-FFEB598C0418}" type="presParOf" srcId="{EC846CEC-6C85-4E17-AEE5-6D3688857DB0}" destId="{931B49D7-BCFE-4FB5-AD42-43D963DDA5CB}" srcOrd="1" destOrd="0" presId="urn:microsoft.com/office/officeart/2005/8/layout/hierarchy4"/>
    <dgm:cxn modelId="{A7DD15DA-E6CA-48CA-B3B1-A0C7AB5E36CE}" type="presParOf" srcId="{EC846CEC-6C85-4E17-AEE5-6D3688857DB0}" destId="{1E54DA21-E48C-4240-9104-42AA9C789E45}" srcOrd="2" destOrd="0" presId="urn:microsoft.com/office/officeart/2005/8/layout/hierarchy4"/>
    <dgm:cxn modelId="{FB45AB45-4D60-4F25-BF5D-99C205C71AA4}" type="presParOf" srcId="{1E54DA21-E48C-4240-9104-42AA9C789E45}" destId="{A7BD51AB-D623-4DB6-A5B3-7030E3F386CA}" srcOrd="0" destOrd="0" presId="urn:microsoft.com/office/officeart/2005/8/layout/hierarchy4"/>
    <dgm:cxn modelId="{86126E79-E3AE-42EB-8988-A922FAED36C6}" type="presParOf" srcId="{1E54DA21-E48C-4240-9104-42AA9C789E45}" destId="{99339AC3-72C1-41DF-BCD2-CAD01F231F8A}" srcOrd="1" destOrd="0" presId="urn:microsoft.com/office/officeart/2005/8/layout/hierarchy4"/>
    <dgm:cxn modelId="{B2CD6919-5A2C-4614-9344-3CB30C99F614}" type="presParOf" srcId="{1E54DA21-E48C-4240-9104-42AA9C789E45}" destId="{7315A9DF-19FA-4889-A62A-CE7EB75794C1}" srcOrd="2" destOrd="0" presId="urn:microsoft.com/office/officeart/2005/8/layout/hierarchy4"/>
    <dgm:cxn modelId="{40E778D3-3D67-4395-9268-8E35BA9CDE8F}" type="presParOf" srcId="{7315A9DF-19FA-4889-A62A-CE7EB75794C1}" destId="{3F76C574-4E7A-4195-B151-8B659E83AFBE}" srcOrd="0" destOrd="0" presId="urn:microsoft.com/office/officeart/2005/8/layout/hierarchy4"/>
    <dgm:cxn modelId="{FDE3012B-5D29-4997-BFC1-90A0F3A588C7}" type="presParOf" srcId="{3F76C574-4E7A-4195-B151-8B659E83AFBE}" destId="{6F987549-B34A-423E-B456-9E73C30F6847}" srcOrd="0" destOrd="0" presId="urn:microsoft.com/office/officeart/2005/8/layout/hierarchy4"/>
    <dgm:cxn modelId="{49CD9F45-BF70-4668-947C-C38433520192}" type="presParOf" srcId="{3F76C574-4E7A-4195-B151-8B659E83AFBE}" destId="{F88CCD8A-8EF5-4976-B98F-3446788485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4B9593-B6E7-4DAE-8C52-C2D0A612F231}" type="doc">
      <dgm:prSet loTypeId="urn:microsoft.com/office/officeart/2005/8/layout/cycle7" loCatId="cycle" qsTypeId="urn:microsoft.com/office/officeart/2005/8/quickstyle/3d5" qsCatId="3D" csTypeId="urn:microsoft.com/office/officeart/2005/8/colors/colorful1" csCatId="colorful" phldr="1"/>
      <dgm:spPr/>
    </dgm:pt>
    <dgm:pt modelId="{038CF4AA-59DE-4F5F-B39D-7688FA3127DF}">
      <dgm:prSet phldrT="[Text]" custT="1"/>
      <dgm:spPr/>
      <dgm:t>
        <a:bodyPr/>
        <a:lstStyle/>
        <a:p>
          <a:pPr rtl="1"/>
          <a:r>
            <a:rPr lang="ar-JO" sz="3200" dirty="0" smtClean="0">
              <a:solidFill>
                <a:srgbClr val="FFFF00"/>
              </a:solidFill>
            </a:rPr>
            <a:t>خيركم من تعلم القرآن وعلمه</a:t>
          </a:r>
          <a:endParaRPr lang="ar-SA" sz="3200" dirty="0">
            <a:solidFill>
              <a:srgbClr val="FFFF00"/>
            </a:solidFill>
          </a:endParaRPr>
        </a:p>
      </dgm:t>
    </dgm:pt>
    <dgm:pt modelId="{53752E99-64C9-4463-AD39-8A09CE9DC07D}" type="parTrans" cxnId="{A7520594-DF03-4037-90B5-5F8131C6CA64}">
      <dgm:prSet/>
      <dgm:spPr/>
      <dgm:t>
        <a:bodyPr/>
        <a:lstStyle/>
        <a:p>
          <a:pPr rtl="1"/>
          <a:endParaRPr lang="ar-SA"/>
        </a:p>
      </dgm:t>
    </dgm:pt>
    <dgm:pt modelId="{07AE5FE9-DBDC-46B4-A4E5-B31E6E4ADA60}" type="sibTrans" cxnId="{A7520594-DF03-4037-90B5-5F8131C6CA64}">
      <dgm:prSet/>
      <dgm:spPr/>
      <dgm:t>
        <a:bodyPr/>
        <a:lstStyle/>
        <a:p>
          <a:pPr rtl="1"/>
          <a:endParaRPr lang="ar-SA"/>
        </a:p>
      </dgm:t>
    </dgm:pt>
    <dgm:pt modelId="{63272D3E-BB14-4640-AFE4-14D2BB584CC2}">
      <dgm:prSet phldrT="[Text]"/>
      <dgm:spPr/>
      <dgm:t>
        <a:bodyPr/>
        <a:lstStyle/>
        <a:p>
          <a:pPr rtl="1"/>
          <a:r>
            <a:rPr lang="ar-JO" dirty="0" smtClean="0">
              <a:solidFill>
                <a:srgbClr val="FF0000"/>
              </a:solidFill>
            </a:rPr>
            <a:t>خياركم من تعلم القرآن وعلمه</a:t>
          </a:r>
          <a:endParaRPr lang="ar-SA" dirty="0">
            <a:solidFill>
              <a:srgbClr val="FF0000"/>
            </a:solidFill>
          </a:endParaRPr>
        </a:p>
      </dgm:t>
    </dgm:pt>
    <dgm:pt modelId="{E5406891-4452-4C61-BBBB-B5B415B68F22}" type="parTrans" cxnId="{B45C36C4-CEF6-459C-908E-4E3141597E0E}">
      <dgm:prSet/>
      <dgm:spPr/>
      <dgm:t>
        <a:bodyPr/>
        <a:lstStyle/>
        <a:p>
          <a:pPr rtl="1"/>
          <a:endParaRPr lang="ar-SA"/>
        </a:p>
      </dgm:t>
    </dgm:pt>
    <dgm:pt modelId="{A6C81C34-56D4-4574-9C3C-4FA4841EAA59}" type="sibTrans" cxnId="{B45C36C4-CEF6-459C-908E-4E3141597E0E}">
      <dgm:prSet/>
      <dgm:spPr/>
      <dgm:t>
        <a:bodyPr/>
        <a:lstStyle/>
        <a:p>
          <a:pPr rtl="1"/>
          <a:endParaRPr lang="ar-SA"/>
        </a:p>
      </dgm:t>
    </dgm:pt>
    <dgm:pt modelId="{BD932727-E935-4B41-B7B0-0091D8B99FD7}">
      <dgm:prSet phldrT="[Text]" custT="1"/>
      <dgm:spPr/>
      <dgm:t>
        <a:bodyPr/>
        <a:lstStyle/>
        <a:p>
          <a:pPr rtl="1"/>
          <a:r>
            <a:rPr lang="ar-JO" sz="3200" dirty="0" smtClean="0">
              <a:solidFill>
                <a:srgbClr val="FFFF00"/>
              </a:solidFill>
            </a:rPr>
            <a:t>أفضلكم من تعلم القرآن وعلمه</a:t>
          </a:r>
          <a:endParaRPr lang="ar-SA" sz="3200" dirty="0">
            <a:solidFill>
              <a:srgbClr val="FFFF00"/>
            </a:solidFill>
          </a:endParaRPr>
        </a:p>
      </dgm:t>
    </dgm:pt>
    <dgm:pt modelId="{8468CBFA-0493-4852-8B9B-3C7DB1B67C7E}" type="parTrans" cxnId="{9E72BB50-03C2-45E2-98E6-87D85CE151E9}">
      <dgm:prSet/>
      <dgm:spPr/>
      <dgm:t>
        <a:bodyPr/>
        <a:lstStyle/>
        <a:p>
          <a:pPr rtl="1"/>
          <a:endParaRPr lang="ar-SA"/>
        </a:p>
      </dgm:t>
    </dgm:pt>
    <dgm:pt modelId="{3D613C64-558B-4824-9F37-3FC56B178538}" type="sibTrans" cxnId="{9E72BB50-03C2-45E2-98E6-87D85CE151E9}">
      <dgm:prSet/>
      <dgm:spPr/>
      <dgm:t>
        <a:bodyPr/>
        <a:lstStyle/>
        <a:p>
          <a:pPr rtl="1"/>
          <a:endParaRPr lang="ar-SA"/>
        </a:p>
      </dgm:t>
    </dgm:pt>
    <dgm:pt modelId="{5887CB94-3064-4B6F-98C0-AE5EF7103FF9}" type="pres">
      <dgm:prSet presAssocID="{7F4B9593-B6E7-4DAE-8C52-C2D0A612F231}" presName="Name0" presStyleCnt="0">
        <dgm:presLayoutVars>
          <dgm:dir/>
          <dgm:resizeHandles val="exact"/>
        </dgm:presLayoutVars>
      </dgm:prSet>
      <dgm:spPr/>
    </dgm:pt>
    <dgm:pt modelId="{C2E8CB3F-3CD9-4DE6-933C-D1D0BA9284B8}" type="pres">
      <dgm:prSet presAssocID="{038CF4AA-59DE-4F5F-B39D-7688FA3127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6538576-3D8D-4F26-8C36-82F2F19AEA53}" type="pres">
      <dgm:prSet presAssocID="{07AE5FE9-DBDC-46B4-A4E5-B31E6E4ADA60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DCC4A518-C02E-4B23-9D68-0AEA82FA45B8}" type="pres">
      <dgm:prSet presAssocID="{07AE5FE9-DBDC-46B4-A4E5-B31E6E4ADA60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3640EBDC-79D4-4E67-A465-81C3C1D45C36}" type="pres">
      <dgm:prSet presAssocID="{63272D3E-BB14-4640-AFE4-14D2BB584CC2}" presName="node" presStyleLbl="node1" presStyleIdx="1" presStyleCnt="3" custRadScaleRad="90223" custRadScaleInc="-692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97585F-8375-4D37-B48A-55C6F17A7A6E}" type="pres">
      <dgm:prSet presAssocID="{A6C81C34-56D4-4574-9C3C-4FA4841EAA59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B09411B0-6523-47BE-8C90-2BABA5A1063C}" type="pres">
      <dgm:prSet presAssocID="{A6C81C34-56D4-4574-9C3C-4FA4841EAA59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56DBB4F9-4454-420A-8746-E9F4C24366FA}" type="pres">
      <dgm:prSet presAssocID="{BD932727-E935-4B41-B7B0-0091D8B99F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D8F043-195F-4CDE-9FD9-2E03429CCB20}" type="pres">
      <dgm:prSet presAssocID="{3D613C64-558B-4824-9F37-3FC56B178538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E100992F-D1AB-4100-8B23-EF0AD9DB5556}" type="pres">
      <dgm:prSet presAssocID="{3D613C64-558B-4824-9F37-3FC56B178538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95DB5A99-FF64-40FB-8F23-5C1DC1431CC1}" type="presOf" srcId="{07AE5FE9-DBDC-46B4-A4E5-B31E6E4ADA60}" destId="{D6538576-3D8D-4F26-8C36-82F2F19AEA53}" srcOrd="0" destOrd="0" presId="urn:microsoft.com/office/officeart/2005/8/layout/cycle7"/>
    <dgm:cxn modelId="{8AACDEE1-E662-4C79-817A-F0ABE6EEC6D8}" type="presOf" srcId="{BD932727-E935-4B41-B7B0-0091D8B99FD7}" destId="{56DBB4F9-4454-420A-8746-E9F4C24366FA}" srcOrd="0" destOrd="0" presId="urn:microsoft.com/office/officeart/2005/8/layout/cycle7"/>
    <dgm:cxn modelId="{C5327152-796E-438A-8E33-39AFF9E97CE0}" type="presOf" srcId="{07AE5FE9-DBDC-46B4-A4E5-B31E6E4ADA60}" destId="{DCC4A518-C02E-4B23-9D68-0AEA82FA45B8}" srcOrd="1" destOrd="0" presId="urn:microsoft.com/office/officeart/2005/8/layout/cycle7"/>
    <dgm:cxn modelId="{99878F74-5673-49E7-B59A-56197BEF63A2}" type="presOf" srcId="{3D613C64-558B-4824-9F37-3FC56B178538}" destId="{8ED8F043-195F-4CDE-9FD9-2E03429CCB20}" srcOrd="0" destOrd="0" presId="urn:microsoft.com/office/officeart/2005/8/layout/cycle7"/>
    <dgm:cxn modelId="{0A7C96C0-3EF6-4F94-8509-4A959F5A1240}" type="presOf" srcId="{7F4B9593-B6E7-4DAE-8C52-C2D0A612F231}" destId="{5887CB94-3064-4B6F-98C0-AE5EF7103FF9}" srcOrd="0" destOrd="0" presId="urn:microsoft.com/office/officeart/2005/8/layout/cycle7"/>
    <dgm:cxn modelId="{C73288EC-F4FA-40FA-A62E-0F7504280483}" type="presOf" srcId="{A6C81C34-56D4-4574-9C3C-4FA4841EAA59}" destId="{8A97585F-8375-4D37-B48A-55C6F17A7A6E}" srcOrd="0" destOrd="0" presId="urn:microsoft.com/office/officeart/2005/8/layout/cycle7"/>
    <dgm:cxn modelId="{A7520594-DF03-4037-90B5-5F8131C6CA64}" srcId="{7F4B9593-B6E7-4DAE-8C52-C2D0A612F231}" destId="{038CF4AA-59DE-4F5F-B39D-7688FA3127DF}" srcOrd="0" destOrd="0" parTransId="{53752E99-64C9-4463-AD39-8A09CE9DC07D}" sibTransId="{07AE5FE9-DBDC-46B4-A4E5-B31E6E4ADA60}"/>
    <dgm:cxn modelId="{D775102E-0F04-4354-B1DF-B9AD1C0D726C}" type="presOf" srcId="{038CF4AA-59DE-4F5F-B39D-7688FA3127DF}" destId="{C2E8CB3F-3CD9-4DE6-933C-D1D0BA9284B8}" srcOrd="0" destOrd="0" presId="urn:microsoft.com/office/officeart/2005/8/layout/cycle7"/>
    <dgm:cxn modelId="{FF44616D-48B9-4010-9819-0D551BFACEAC}" type="presOf" srcId="{63272D3E-BB14-4640-AFE4-14D2BB584CC2}" destId="{3640EBDC-79D4-4E67-A465-81C3C1D45C36}" srcOrd="0" destOrd="0" presId="urn:microsoft.com/office/officeart/2005/8/layout/cycle7"/>
    <dgm:cxn modelId="{35724F39-D172-4DFE-8717-B75EE1724B92}" type="presOf" srcId="{3D613C64-558B-4824-9F37-3FC56B178538}" destId="{E100992F-D1AB-4100-8B23-EF0AD9DB5556}" srcOrd="1" destOrd="0" presId="urn:microsoft.com/office/officeart/2005/8/layout/cycle7"/>
    <dgm:cxn modelId="{B45C36C4-CEF6-459C-908E-4E3141597E0E}" srcId="{7F4B9593-B6E7-4DAE-8C52-C2D0A612F231}" destId="{63272D3E-BB14-4640-AFE4-14D2BB584CC2}" srcOrd="1" destOrd="0" parTransId="{E5406891-4452-4C61-BBBB-B5B415B68F22}" sibTransId="{A6C81C34-56D4-4574-9C3C-4FA4841EAA59}"/>
    <dgm:cxn modelId="{47DFE5AA-FD81-4CF8-87C0-F5F32CCA7ACC}" type="presOf" srcId="{A6C81C34-56D4-4574-9C3C-4FA4841EAA59}" destId="{B09411B0-6523-47BE-8C90-2BABA5A1063C}" srcOrd="1" destOrd="0" presId="urn:microsoft.com/office/officeart/2005/8/layout/cycle7"/>
    <dgm:cxn modelId="{9E72BB50-03C2-45E2-98E6-87D85CE151E9}" srcId="{7F4B9593-B6E7-4DAE-8C52-C2D0A612F231}" destId="{BD932727-E935-4B41-B7B0-0091D8B99FD7}" srcOrd="2" destOrd="0" parTransId="{8468CBFA-0493-4852-8B9B-3C7DB1B67C7E}" sibTransId="{3D613C64-558B-4824-9F37-3FC56B178538}"/>
    <dgm:cxn modelId="{20510C19-7C5D-4C66-83EF-ED4A14783828}" type="presParOf" srcId="{5887CB94-3064-4B6F-98C0-AE5EF7103FF9}" destId="{C2E8CB3F-3CD9-4DE6-933C-D1D0BA9284B8}" srcOrd="0" destOrd="0" presId="urn:microsoft.com/office/officeart/2005/8/layout/cycle7"/>
    <dgm:cxn modelId="{3434D56C-1DAD-4FB5-AAA8-FDC53FE825E1}" type="presParOf" srcId="{5887CB94-3064-4B6F-98C0-AE5EF7103FF9}" destId="{D6538576-3D8D-4F26-8C36-82F2F19AEA53}" srcOrd="1" destOrd="0" presId="urn:microsoft.com/office/officeart/2005/8/layout/cycle7"/>
    <dgm:cxn modelId="{23C75FF2-F7FF-4943-9889-0E4B22B378D7}" type="presParOf" srcId="{D6538576-3D8D-4F26-8C36-82F2F19AEA53}" destId="{DCC4A518-C02E-4B23-9D68-0AEA82FA45B8}" srcOrd="0" destOrd="0" presId="urn:microsoft.com/office/officeart/2005/8/layout/cycle7"/>
    <dgm:cxn modelId="{619676D7-6932-473C-86C0-9323F7E22634}" type="presParOf" srcId="{5887CB94-3064-4B6F-98C0-AE5EF7103FF9}" destId="{3640EBDC-79D4-4E67-A465-81C3C1D45C36}" srcOrd="2" destOrd="0" presId="urn:microsoft.com/office/officeart/2005/8/layout/cycle7"/>
    <dgm:cxn modelId="{FA85F8D0-6AF0-4F4E-9BBB-3447AD4A529C}" type="presParOf" srcId="{5887CB94-3064-4B6F-98C0-AE5EF7103FF9}" destId="{8A97585F-8375-4D37-B48A-55C6F17A7A6E}" srcOrd="3" destOrd="0" presId="urn:microsoft.com/office/officeart/2005/8/layout/cycle7"/>
    <dgm:cxn modelId="{C54FB926-F6F1-4BFF-A7D2-72DF5FB68E11}" type="presParOf" srcId="{8A97585F-8375-4D37-B48A-55C6F17A7A6E}" destId="{B09411B0-6523-47BE-8C90-2BABA5A1063C}" srcOrd="0" destOrd="0" presId="urn:microsoft.com/office/officeart/2005/8/layout/cycle7"/>
    <dgm:cxn modelId="{02560730-5F02-4350-9A49-ED0AB95A4C42}" type="presParOf" srcId="{5887CB94-3064-4B6F-98C0-AE5EF7103FF9}" destId="{56DBB4F9-4454-420A-8746-E9F4C24366FA}" srcOrd="4" destOrd="0" presId="urn:microsoft.com/office/officeart/2005/8/layout/cycle7"/>
    <dgm:cxn modelId="{DFAEBC82-72AB-4B55-A1C4-5A0EC0578506}" type="presParOf" srcId="{5887CB94-3064-4B6F-98C0-AE5EF7103FF9}" destId="{8ED8F043-195F-4CDE-9FD9-2E03429CCB20}" srcOrd="5" destOrd="0" presId="urn:microsoft.com/office/officeart/2005/8/layout/cycle7"/>
    <dgm:cxn modelId="{225D5182-FAD0-484C-9E2B-7EBAD10AD325}" type="presParOf" srcId="{8ED8F043-195F-4CDE-9FD9-2E03429CCB20}" destId="{E100992F-D1AB-4100-8B23-EF0AD9DB555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5BA3BE-319C-48CE-A5CE-7ABAF9D7F9A1}" type="doc">
      <dgm:prSet loTypeId="urn:microsoft.com/office/officeart/2005/8/layout/vList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40828123-A532-49DF-BFE7-7CF6421F40D7}">
      <dgm:prSet phldrT="[Text]" custT="1"/>
      <dgm:spPr/>
      <dgm:t>
        <a:bodyPr/>
        <a:lstStyle/>
        <a:p>
          <a:pPr algn="just" rtl="1"/>
          <a:r>
            <a:rPr lang="ar-SA" sz="4800" b="1" dirty="0" smtClean="0">
              <a:solidFill>
                <a:srgbClr val="FFFF00"/>
              </a:solidFill>
            </a:rPr>
            <a:t>الحرز الأول  : الاستعاذة بالله من الشيطان</a:t>
          </a:r>
          <a:endParaRPr lang="ar-SA" sz="4800" b="1" dirty="0">
            <a:solidFill>
              <a:srgbClr val="FFFF00"/>
            </a:solidFill>
          </a:endParaRPr>
        </a:p>
      </dgm:t>
    </dgm:pt>
    <dgm:pt modelId="{EFD75D7F-66F0-4978-9A28-5FE69149455A}" type="parTrans" cxnId="{308E887B-2887-40A8-B0F5-D4EA75D0B7A4}">
      <dgm:prSet/>
      <dgm:spPr/>
      <dgm:t>
        <a:bodyPr/>
        <a:lstStyle/>
        <a:p>
          <a:pPr rtl="1"/>
          <a:endParaRPr lang="ar-SA"/>
        </a:p>
      </dgm:t>
    </dgm:pt>
    <dgm:pt modelId="{31E079C3-774D-4620-92B8-E872707669E5}" type="sibTrans" cxnId="{308E887B-2887-40A8-B0F5-D4EA75D0B7A4}">
      <dgm:prSet/>
      <dgm:spPr/>
      <dgm:t>
        <a:bodyPr/>
        <a:lstStyle/>
        <a:p>
          <a:pPr rtl="1"/>
          <a:endParaRPr lang="ar-SA"/>
        </a:p>
      </dgm:t>
    </dgm:pt>
    <dgm:pt modelId="{6B8E8AF0-0651-4166-93A5-D8383C8271B1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rgbClr val="FF0000"/>
              </a:solidFill>
            </a:rPr>
            <a:t>الحرز الثاني : قراءة المعوذتين </a:t>
          </a:r>
          <a:endParaRPr lang="ar-SA" b="1" dirty="0">
            <a:solidFill>
              <a:srgbClr val="FF0000"/>
            </a:solidFill>
          </a:endParaRPr>
        </a:p>
      </dgm:t>
    </dgm:pt>
    <dgm:pt modelId="{5067A591-5C32-400F-96D2-A9FBAFD3D7A4}" type="parTrans" cxnId="{8E10B2D2-BCE4-432F-BDB6-B591BB0D68B5}">
      <dgm:prSet/>
      <dgm:spPr/>
      <dgm:t>
        <a:bodyPr/>
        <a:lstStyle/>
        <a:p>
          <a:pPr rtl="1"/>
          <a:endParaRPr lang="ar-SA"/>
        </a:p>
      </dgm:t>
    </dgm:pt>
    <dgm:pt modelId="{E6222F45-ACDA-4DEA-A4C0-978C303FD5D3}" type="sibTrans" cxnId="{8E10B2D2-BCE4-432F-BDB6-B591BB0D68B5}">
      <dgm:prSet/>
      <dgm:spPr/>
      <dgm:t>
        <a:bodyPr/>
        <a:lstStyle/>
        <a:p>
          <a:pPr rtl="1"/>
          <a:endParaRPr lang="ar-SA"/>
        </a:p>
      </dgm:t>
    </dgm:pt>
    <dgm:pt modelId="{F81687A8-E3ED-4B42-9CBB-5830F4420219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</a:rPr>
            <a:t>الحرز الثالث : قراءة أية الكرسي </a:t>
          </a:r>
          <a:endParaRPr lang="ar-SA" b="1" dirty="0">
            <a:solidFill>
              <a:schemeClr val="bg1"/>
            </a:solidFill>
          </a:endParaRPr>
        </a:p>
      </dgm:t>
    </dgm:pt>
    <dgm:pt modelId="{343865F8-F1CC-443E-B2BD-0ED71068B5E4}" type="parTrans" cxnId="{7093890E-90B3-48B6-9C49-5B92AAD48994}">
      <dgm:prSet/>
      <dgm:spPr/>
      <dgm:t>
        <a:bodyPr/>
        <a:lstStyle/>
        <a:p>
          <a:pPr rtl="1"/>
          <a:endParaRPr lang="ar-SA"/>
        </a:p>
      </dgm:t>
    </dgm:pt>
    <dgm:pt modelId="{405C4E9E-759C-48A3-B47A-09BFC45DEECD}" type="sibTrans" cxnId="{7093890E-90B3-48B6-9C49-5B92AAD48994}">
      <dgm:prSet/>
      <dgm:spPr/>
      <dgm:t>
        <a:bodyPr/>
        <a:lstStyle/>
        <a:p>
          <a:pPr rtl="1"/>
          <a:endParaRPr lang="ar-SA"/>
        </a:p>
      </dgm:t>
    </dgm:pt>
    <dgm:pt modelId="{8412E984-3ADF-4BD8-91E9-F16657819EC3}" type="pres">
      <dgm:prSet presAssocID="{485BA3BE-319C-48CE-A5CE-7ABAF9D7F9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87478-5028-4DF4-AC75-CB41D2DD86E3}" type="pres">
      <dgm:prSet presAssocID="{40828123-A532-49DF-BFE7-7CF6421F40D7}" presName="comp" presStyleCnt="0"/>
      <dgm:spPr/>
    </dgm:pt>
    <dgm:pt modelId="{E463D615-F9F8-4C5D-A762-5D1EC0C0631E}" type="pres">
      <dgm:prSet presAssocID="{40828123-A532-49DF-BFE7-7CF6421F40D7}" presName="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D7C7F988-405A-445F-BA3B-0BF7D7FAD459}" type="pres">
      <dgm:prSet presAssocID="{40828123-A532-49DF-BFE7-7CF6421F40D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E6A416-3580-4B8E-99CD-E4C65B8B07C3}" type="pres">
      <dgm:prSet presAssocID="{40828123-A532-49DF-BFE7-7CF6421F40D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538D53-DAF9-4086-A395-2B11AF787CB2}" type="pres">
      <dgm:prSet presAssocID="{31E079C3-774D-4620-92B8-E872707669E5}" presName="spacer" presStyleCnt="0"/>
      <dgm:spPr/>
    </dgm:pt>
    <dgm:pt modelId="{5D6EFF40-58E2-4D89-8C7A-8F8E3B9754C8}" type="pres">
      <dgm:prSet presAssocID="{6B8E8AF0-0651-4166-93A5-D8383C8271B1}" presName="comp" presStyleCnt="0"/>
      <dgm:spPr/>
    </dgm:pt>
    <dgm:pt modelId="{55FF6D35-5436-4B93-BEAA-A6EA914E2FCE}" type="pres">
      <dgm:prSet presAssocID="{6B8E8AF0-0651-4166-93A5-D8383C8271B1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D3BACC30-BC4E-41ED-BEDF-2D1894F06C8F}" type="pres">
      <dgm:prSet presAssocID="{6B8E8AF0-0651-4166-93A5-D8383C8271B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BC0381-014F-46D3-90A0-8A8BD6F693D4}" type="pres">
      <dgm:prSet presAssocID="{6B8E8AF0-0651-4166-93A5-D8383C8271B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C308943-0884-44F7-8184-0D34EBE7E560}" type="pres">
      <dgm:prSet presAssocID="{E6222F45-ACDA-4DEA-A4C0-978C303FD5D3}" presName="spacer" presStyleCnt="0"/>
      <dgm:spPr/>
    </dgm:pt>
    <dgm:pt modelId="{8BA66D03-A4D7-4C0E-8EA1-950693F5D153}" type="pres">
      <dgm:prSet presAssocID="{F81687A8-E3ED-4B42-9CBB-5830F4420219}" presName="comp" presStyleCnt="0"/>
      <dgm:spPr/>
    </dgm:pt>
    <dgm:pt modelId="{7F3A24C6-7600-4CED-9052-438EA6BF0803}" type="pres">
      <dgm:prSet presAssocID="{F81687A8-E3ED-4B42-9CBB-5830F4420219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6D9561F4-1AC2-41C2-A91A-799C59E7032F}" type="pres">
      <dgm:prSet presAssocID="{F81687A8-E3ED-4B42-9CBB-5830F442021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FB27650-2685-46C6-82F6-8FA751EE4E04}" type="pres">
      <dgm:prSet presAssocID="{F81687A8-E3ED-4B42-9CBB-5830F44202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08E887B-2887-40A8-B0F5-D4EA75D0B7A4}" srcId="{485BA3BE-319C-48CE-A5CE-7ABAF9D7F9A1}" destId="{40828123-A532-49DF-BFE7-7CF6421F40D7}" srcOrd="0" destOrd="0" parTransId="{EFD75D7F-66F0-4978-9A28-5FE69149455A}" sibTransId="{31E079C3-774D-4620-92B8-E872707669E5}"/>
    <dgm:cxn modelId="{5BABAE3E-EE5E-4EAB-88A9-E190A843C761}" type="presOf" srcId="{F81687A8-E3ED-4B42-9CBB-5830F4420219}" destId="{5FB27650-2685-46C6-82F6-8FA751EE4E04}" srcOrd="1" destOrd="0" presId="urn:microsoft.com/office/officeart/2005/8/layout/vList4"/>
    <dgm:cxn modelId="{763B76A4-3F9B-43B2-AC3A-903D0C087E2A}" type="presOf" srcId="{40828123-A532-49DF-BFE7-7CF6421F40D7}" destId="{E463D615-F9F8-4C5D-A762-5D1EC0C0631E}" srcOrd="0" destOrd="0" presId="urn:microsoft.com/office/officeart/2005/8/layout/vList4"/>
    <dgm:cxn modelId="{8E10B2D2-BCE4-432F-BDB6-B591BB0D68B5}" srcId="{485BA3BE-319C-48CE-A5CE-7ABAF9D7F9A1}" destId="{6B8E8AF0-0651-4166-93A5-D8383C8271B1}" srcOrd="1" destOrd="0" parTransId="{5067A591-5C32-400F-96D2-A9FBAFD3D7A4}" sibTransId="{E6222F45-ACDA-4DEA-A4C0-978C303FD5D3}"/>
    <dgm:cxn modelId="{7E9819E0-399B-424E-8344-18EA35153DEC}" type="presOf" srcId="{6B8E8AF0-0651-4166-93A5-D8383C8271B1}" destId="{FEBC0381-014F-46D3-90A0-8A8BD6F693D4}" srcOrd="1" destOrd="0" presId="urn:microsoft.com/office/officeart/2005/8/layout/vList4"/>
    <dgm:cxn modelId="{7093890E-90B3-48B6-9C49-5B92AAD48994}" srcId="{485BA3BE-319C-48CE-A5CE-7ABAF9D7F9A1}" destId="{F81687A8-E3ED-4B42-9CBB-5830F4420219}" srcOrd="2" destOrd="0" parTransId="{343865F8-F1CC-443E-B2BD-0ED71068B5E4}" sibTransId="{405C4E9E-759C-48A3-B47A-09BFC45DEECD}"/>
    <dgm:cxn modelId="{EBB82B05-6255-4879-BA72-D374FFFEC602}" type="presOf" srcId="{485BA3BE-319C-48CE-A5CE-7ABAF9D7F9A1}" destId="{8412E984-3ADF-4BD8-91E9-F16657819EC3}" srcOrd="0" destOrd="0" presId="urn:microsoft.com/office/officeart/2005/8/layout/vList4"/>
    <dgm:cxn modelId="{714B667D-403B-456D-9EFE-CDF1A979B688}" type="presOf" srcId="{6B8E8AF0-0651-4166-93A5-D8383C8271B1}" destId="{55FF6D35-5436-4B93-BEAA-A6EA914E2FCE}" srcOrd="0" destOrd="0" presId="urn:microsoft.com/office/officeart/2005/8/layout/vList4"/>
    <dgm:cxn modelId="{B85E1B4F-9296-4773-8A55-60DB3AE82FC9}" type="presOf" srcId="{F81687A8-E3ED-4B42-9CBB-5830F4420219}" destId="{7F3A24C6-7600-4CED-9052-438EA6BF0803}" srcOrd="0" destOrd="0" presId="urn:microsoft.com/office/officeart/2005/8/layout/vList4"/>
    <dgm:cxn modelId="{E5BE48D4-DB9C-472B-B976-4544EA55122A}" type="presOf" srcId="{40828123-A532-49DF-BFE7-7CF6421F40D7}" destId="{45E6A416-3580-4B8E-99CD-E4C65B8B07C3}" srcOrd="1" destOrd="0" presId="urn:microsoft.com/office/officeart/2005/8/layout/vList4"/>
    <dgm:cxn modelId="{767D892E-CE3E-4409-A69D-00762AD04808}" type="presParOf" srcId="{8412E984-3ADF-4BD8-91E9-F16657819EC3}" destId="{E4A87478-5028-4DF4-AC75-CB41D2DD86E3}" srcOrd="0" destOrd="0" presId="urn:microsoft.com/office/officeart/2005/8/layout/vList4"/>
    <dgm:cxn modelId="{71DE1821-9FDD-4E01-A090-B0888DD6BD11}" type="presParOf" srcId="{E4A87478-5028-4DF4-AC75-CB41D2DD86E3}" destId="{E463D615-F9F8-4C5D-A762-5D1EC0C0631E}" srcOrd="0" destOrd="0" presId="urn:microsoft.com/office/officeart/2005/8/layout/vList4"/>
    <dgm:cxn modelId="{B2C93BF5-3AB8-41B9-8072-7C433BCE7AB8}" type="presParOf" srcId="{E4A87478-5028-4DF4-AC75-CB41D2DD86E3}" destId="{D7C7F988-405A-445F-BA3B-0BF7D7FAD459}" srcOrd="1" destOrd="0" presId="urn:microsoft.com/office/officeart/2005/8/layout/vList4"/>
    <dgm:cxn modelId="{DAC509C9-D12D-4402-85A9-B34789606E82}" type="presParOf" srcId="{E4A87478-5028-4DF4-AC75-CB41D2DD86E3}" destId="{45E6A416-3580-4B8E-99CD-E4C65B8B07C3}" srcOrd="2" destOrd="0" presId="urn:microsoft.com/office/officeart/2005/8/layout/vList4"/>
    <dgm:cxn modelId="{E783B030-5452-43D4-892E-1522E497E965}" type="presParOf" srcId="{8412E984-3ADF-4BD8-91E9-F16657819EC3}" destId="{3F538D53-DAF9-4086-A395-2B11AF787CB2}" srcOrd="1" destOrd="0" presId="urn:microsoft.com/office/officeart/2005/8/layout/vList4"/>
    <dgm:cxn modelId="{CB736050-EEB4-4A0A-BB6D-6270B829BA89}" type="presParOf" srcId="{8412E984-3ADF-4BD8-91E9-F16657819EC3}" destId="{5D6EFF40-58E2-4D89-8C7A-8F8E3B9754C8}" srcOrd="2" destOrd="0" presId="urn:microsoft.com/office/officeart/2005/8/layout/vList4"/>
    <dgm:cxn modelId="{73B7D328-AFEA-4CEC-AF22-D2554BC788C3}" type="presParOf" srcId="{5D6EFF40-58E2-4D89-8C7A-8F8E3B9754C8}" destId="{55FF6D35-5436-4B93-BEAA-A6EA914E2FCE}" srcOrd="0" destOrd="0" presId="urn:microsoft.com/office/officeart/2005/8/layout/vList4"/>
    <dgm:cxn modelId="{53219EBE-4802-4E91-8BAF-CB7BDEDC526F}" type="presParOf" srcId="{5D6EFF40-58E2-4D89-8C7A-8F8E3B9754C8}" destId="{D3BACC30-BC4E-41ED-BEDF-2D1894F06C8F}" srcOrd="1" destOrd="0" presId="urn:microsoft.com/office/officeart/2005/8/layout/vList4"/>
    <dgm:cxn modelId="{0A99194D-8D2A-4039-954C-BC75010A8E58}" type="presParOf" srcId="{5D6EFF40-58E2-4D89-8C7A-8F8E3B9754C8}" destId="{FEBC0381-014F-46D3-90A0-8A8BD6F693D4}" srcOrd="2" destOrd="0" presId="urn:microsoft.com/office/officeart/2005/8/layout/vList4"/>
    <dgm:cxn modelId="{08E15FE6-ADD2-45EC-B11D-5149978916A4}" type="presParOf" srcId="{8412E984-3ADF-4BD8-91E9-F16657819EC3}" destId="{DC308943-0884-44F7-8184-0D34EBE7E560}" srcOrd="3" destOrd="0" presId="urn:microsoft.com/office/officeart/2005/8/layout/vList4"/>
    <dgm:cxn modelId="{6FF1BAE5-D252-4693-BF3E-CABD03E8E95B}" type="presParOf" srcId="{8412E984-3ADF-4BD8-91E9-F16657819EC3}" destId="{8BA66D03-A4D7-4C0E-8EA1-950693F5D153}" srcOrd="4" destOrd="0" presId="urn:microsoft.com/office/officeart/2005/8/layout/vList4"/>
    <dgm:cxn modelId="{C5FF5BF2-9CCB-44F0-96A8-A47B2A20A7F8}" type="presParOf" srcId="{8BA66D03-A4D7-4C0E-8EA1-950693F5D153}" destId="{7F3A24C6-7600-4CED-9052-438EA6BF0803}" srcOrd="0" destOrd="0" presId="urn:microsoft.com/office/officeart/2005/8/layout/vList4"/>
    <dgm:cxn modelId="{F4B317A3-F6ED-4841-9645-33AE8B4A76E7}" type="presParOf" srcId="{8BA66D03-A4D7-4C0E-8EA1-950693F5D153}" destId="{6D9561F4-1AC2-41C2-A91A-799C59E7032F}" srcOrd="1" destOrd="0" presId="urn:microsoft.com/office/officeart/2005/8/layout/vList4"/>
    <dgm:cxn modelId="{D4948BF3-E9EF-4B51-B424-0F9C08238623}" type="presParOf" srcId="{8BA66D03-A4D7-4C0E-8EA1-950693F5D153}" destId="{5FB27650-2685-46C6-82F6-8FA751EE4E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3A715-124D-4DD8-B1CF-F1E60EB736FE}" type="doc">
      <dgm:prSet loTypeId="urn:microsoft.com/office/officeart/2005/8/layout/vList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BD788455-F5C9-44E8-9737-209CE0289B63}">
      <dgm:prSet phldrT="[Text]" custT="1"/>
      <dgm:spPr/>
      <dgm:t>
        <a:bodyPr/>
        <a:lstStyle/>
        <a:p>
          <a:pPr rtl="1"/>
          <a:r>
            <a:rPr lang="ar-SA" sz="4000" b="1" smtClean="0"/>
            <a:t>الحرز الرابع : قراءة سورة البقرة </a:t>
          </a:r>
          <a:endParaRPr lang="ar-SA" sz="4000" b="1" dirty="0"/>
        </a:p>
      </dgm:t>
    </dgm:pt>
    <dgm:pt modelId="{2BBD8851-0CAD-4832-9096-7D6F9399AB6E}" type="parTrans" cxnId="{6C94AD5E-41AB-4A2F-B7C9-6F4C8C3B3D48}">
      <dgm:prSet/>
      <dgm:spPr/>
      <dgm:t>
        <a:bodyPr/>
        <a:lstStyle/>
        <a:p>
          <a:pPr rtl="1"/>
          <a:endParaRPr lang="ar-SA"/>
        </a:p>
      </dgm:t>
    </dgm:pt>
    <dgm:pt modelId="{287600F7-2278-478B-9DEE-9DA193C94AB8}" type="sibTrans" cxnId="{6C94AD5E-41AB-4A2F-B7C9-6F4C8C3B3D48}">
      <dgm:prSet/>
      <dgm:spPr/>
      <dgm:t>
        <a:bodyPr/>
        <a:lstStyle/>
        <a:p>
          <a:pPr rtl="1"/>
          <a:endParaRPr lang="ar-SA"/>
        </a:p>
      </dgm:t>
    </dgm:pt>
    <dgm:pt modelId="{412C5B55-A2A7-4CBB-B6C8-5B47F4A464FB}">
      <dgm:prSet phldrT="[Text]" custT="1"/>
      <dgm:spPr/>
      <dgm:t>
        <a:bodyPr/>
        <a:lstStyle/>
        <a:p>
          <a:pPr rtl="1"/>
          <a:r>
            <a:rPr lang="ar-SA" sz="4400" b="1" dirty="0" smtClean="0"/>
            <a:t>الحرز الخامس : قراءة خاتمة </a:t>
          </a:r>
        </a:p>
        <a:p>
          <a:pPr rtl="1"/>
          <a:r>
            <a:rPr lang="ar-SA" sz="4400" b="1" dirty="0" smtClean="0"/>
            <a:t>سورة البقرة </a:t>
          </a:r>
          <a:endParaRPr lang="ar-SA" sz="4400" b="1" dirty="0"/>
        </a:p>
      </dgm:t>
    </dgm:pt>
    <dgm:pt modelId="{ECB5BC4B-B617-451E-ADA3-6988B1984BF7}" type="parTrans" cxnId="{7285EFF3-3EDF-4F6C-BCDA-A2BA6C38C832}">
      <dgm:prSet/>
      <dgm:spPr/>
      <dgm:t>
        <a:bodyPr/>
        <a:lstStyle/>
        <a:p>
          <a:pPr rtl="1"/>
          <a:endParaRPr lang="ar-SA"/>
        </a:p>
      </dgm:t>
    </dgm:pt>
    <dgm:pt modelId="{97A7DD70-5880-4F8C-A9E8-CD67CD03027D}" type="sibTrans" cxnId="{7285EFF3-3EDF-4F6C-BCDA-A2BA6C38C832}">
      <dgm:prSet/>
      <dgm:spPr/>
      <dgm:t>
        <a:bodyPr/>
        <a:lstStyle/>
        <a:p>
          <a:pPr rtl="1"/>
          <a:endParaRPr lang="ar-SA"/>
        </a:p>
      </dgm:t>
    </dgm:pt>
    <dgm:pt modelId="{18E9DACB-E88E-44BB-BB94-906125E9DF04}">
      <dgm:prSet phldrT="[Text]" custT="1"/>
      <dgm:spPr/>
      <dgm:t>
        <a:bodyPr/>
        <a:lstStyle/>
        <a:p>
          <a:pPr rtl="1"/>
          <a:r>
            <a:rPr lang="ar-SA" sz="4800" b="1" dirty="0" smtClean="0"/>
            <a:t>الحرز السادس  : أول سورة </a:t>
          </a:r>
        </a:p>
        <a:p>
          <a:pPr rtl="1"/>
          <a:r>
            <a:rPr lang="ar-SA" sz="4800" b="1" dirty="0" smtClean="0"/>
            <a:t>حم المؤمن </a:t>
          </a:r>
          <a:endParaRPr lang="ar-SA" sz="4800" b="1" dirty="0"/>
        </a:p>
      </dgm:t>
    </dgm:pt>
    <dgm:pt modelId="{8B039C1A-B895-417C-BFE3-6F436ECD2D9B}" type="parTrans" cxnId="{DBE0FEFE-F643-4377-99EF-BD32427165B0}">
      <dgm:prSet/>
      <dgm:spPr/>
      <dgm:t>
        <a:bodyPr/>
        <a:lstStyle/>
        <a:p>
          <a:pPr rtl="1"/>
          <a:endParaRPr lang="ar-SA"/>
        </a:p>
      </dgm:t>
    </dgm:pt>
    <dgm:pt modelId="{6E9004EE-E6C9-4528-90CB-4730B5644E18}" type="sibTrans" cxnId="{DBE0FEFE-F643-4377-99EF-BD32427165B0}">
      <dgm:prSet/>
      <dgm:spPr/>
      <dgm:t>
        <a:bodyPr/>
        <a:lstStyle/>
        <a:p>
          <a:pPr rtl="1"/>
          <a:endParaRPr lang="ar-SA"/>
        </a:p>
      </dgm:t>
    </dgm:pt>
    <dgm:pt modelId="{4F7B964E-434F-4376-9419-8CA691C287A3}" type="pres">
      <dgm:prSet presAssocID="{6BE3A715-124D-4DD8-B1CF-F1E60EB736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D0309-5CE6-4830-A530-E2BAE6100823}" type="pres">
      <dgm:prSet presAssocID="{BD788455-F5C9-44E8-9737-209CE0289B63}" presName="comp" presStyleCnt="0"/>
      <dgm:spPr/>
    </dgm:pt>
    <dgm:pt modelId="{D03FC512-0F73-4623-B793-70F23B85198E}" type="pres">
      <dgm:prSet presAssocID="{BD788455-F5C9-44E8-9737-209CE0289B63}" presName="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AA17F1D4-4C3A-4B55-9A6F-676668EB00A6}" type="pres">
      <dgm:prSet presAssocID="{BD788455-F5C9-44E8-9737-209CE0289B63}" presName="img" presStyleLbl="fgImgPlace1" presStyleIdx="0" presStyleCnt="3" custScaleX="142360" custLinFactNeighborX="17361" custLinFactNeighborY="39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92CE5C-4A1E-4C26-A311-7DAC421F7974}" type="pres">
      <dgm:prSet presAssocID="{BD788455-F5C9-44E8-9737-209CE0289B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F2C1685-22E7-4A68-ACB3-95760E947041}" type="pres">
      <dgm:prSet presAssocID="{287600F7-2278-478B-9DEE-9DA193C94AB8}" presName="spacer" presStyleCnt="0"/>
      <dgm:spPr/>
    </dgm:pt>
    <dgm:pt modelId="{C2A75D72-2DEF-46D0-B4E6-E0499BFBAE0B}" type="pres">
      <dgm:prSet presAssocID="{412C5B55-A2A7-4CBB-B6C8-5B47F4A464FB}" presName="comp" presStyleCnt="0"/>
      <dgm:spPr/>
    </dgm:pt>
    <dgm:pt modelId="{B6EA082A-AC4F-4C3C-B6F4-015945AD4458}" type="pres">
      <dgm:prSet presAssocID="{412C5B55-A2A7-4CBB-B6C8-5B47F4A464FB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91CE3921-D70F-4767-A006-5A48427A6C27}" type="pres">
      <dgm:prSet presAssocID="{412C5B55-A2A7-4CBB-B6C8-5B47F4A464FB}" presName="img" presStyleLbl="fgImgPlace1" presStyleIdx="1" presStyleCnt="3" custAng="10800000" custFlipVert="1" custFlipHor="0" custScaleX="28516" custScaleY="4041" custLinFactNeighborX="23372" custLinFactNeighborY="45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F47446-977B-4B60-B860-E61282CD8E60}" type="pres">
      <dgm:prSet presAssocID="{412C5B55-A2A7-4CBB-B6C8-5B47F4A464F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45C4F6-496F-4035-8476-A8CF994310FB}" type="pres">
      <dgm:prSet presAssocID="{97A7DD70-5880-4F8C-A9E8-CD67CD03027D}" presName="spacer" presStyleCnt="0"/>
      <dgm:spPr/>
    </dgm:pt>
    <dgm:pt modelId="{A5E078B9-B537-4C57-B5D5-D935D64A0214}" type="pres">
      <dgm:prSet presAssocID="{18E9DACB-E88E-44BB-BB94-906125E9DF04}" presName="comp" presStyleCnt="0"/>
      <dgm:spPr/>
    </dgm:pt>
    <dgm:pt modelId="{FD493064-9D92-49C9-A1D1-C0DD77FFFAA9}" type="pres">
      <dgm:prSet presAssocID="{18E9DACB-E88E-44BB-BB94-906125E9DF04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34D92B61-CABF-4D34-849B-1685FAD96AB9}" type="pres">
      <dgm:prSet presAssocID="{18E9DACB-E88E-44BB-BB94-906125E9DF04}" presName="img" presStyleLbl="fgImgPlace1" presStyleIdx="2" presStyleCnt="3" custScaleX="143811" custLinFactNeighborX="21989" custLinFactNeighborY="4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F0FB37-897D-418D-A5AD-D1CC79A9FBBD}" type="pres">
      <dgm:prSet presAssocID="{18E9DACB-E88E-44BB-BB94-906125E9DF0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C94AD5E-41AB-4A2F-B7C9-6F4C8C3B3D48}" srcId="{6BE3A715-124D-4DD8-B1CF-F1E60EB736FE}" destId="{BD788455-F5C9-44E8-9737-209CE0289B63}" srcOrd="0" destOrd="0" parTransId="{2BBD8851-0CAD-4832-9096-7D6F9399AB6E}" sibTransId="{287600F7-2278-478B-9DEE-9DA193C94AB8}"/>
    <dgm:cxn modelId="{94AA1E8E-0127-4B76-B8A0-8251DA679192}" type="presOf" srcId="{18E9DACB-E88E-44BB-BB94-906125E9DF04}" destId="{0CF0FB37-897D-418D-A5AD-D1CC79A9FBBD}" srcOrd="1" destOrd="0" presId="urn:microsoft.com/office/officeart/2005/8/layout/vList4"/>
    <dgm:cxn modelId="{F40E7A54-EA29-4A5E-8BF1-DB6A1687A47C}" type="presOf" srcId="{18E9DACB-E88E-44BB-BB94-906125E9DF04}" destId="{FD493064-9D92-49C9-A1D1-C0DD77FFFAA9}" srcOrd="0" destOrd="0" presId="urn:microsoft.com/office/officeart/2005/8/layout/vList4"/>
    <dgm:cxn modelId="{41B92167-D41B-4671-A59D-F3D1427FEDF9}" type="presOf" srcId="{BD788455-F5C9-44E8-9737-209CE0289B63}" destId="{D03FC512-0F73-4623-B793-70F23B85198E}" srcOrd="0" destOrd="0" presId="urn:microsoft.com/office/officeart/2005/8/layout/vList4"/>
    <dgm:cxn modelId="{7BD50A69-914E-474A-A962-82E09E5B0DA8}" type="presOf" srcId="{412C5B55-A2A7-4CBB-B6C8-5B47F4A464FB}" destId="{45F47446-977B-4B60-B860-E61282CD8E60}" srcOrd="1" destOrd="0" presId="urn:microsoft.com/office/officeart/2005/8/layout/vList4"/>
    <dgm:cxn modelId="{7285EFF3-3EDF-4F6C-BCDA-A2BA6C38C832}" srcId="{6BE3A715-124D-4DD8-B1CF-F1E60EB736FE}" destId="{412C5B55-A2A7-4CBB-B6C8-5B47F4A464FB}" srcOrd="1" destOrd="0" parTransId="{ECB5BC4B-B617-451E-ADA3-6988B1984BF7}" sibTransId="{97A7DD70-5880-4F8C-A9E8-CD67CD03027D}"/>
    <dgm:cxn modelId="{DE8A4306-052E-4E20-AA3C-057A5E02D282}" type="presOf" srcId="{412C5B55-A2A7-4CBB-B6C8-5B47F4A464FB}" destId="{B6EA082A-AC4F-4C3C-B6F4-015945AD4458}" srcOrd="0" destOrd="0" presId="urn:microsoft.com/office/officeart/2005/8/layout/vList4"/>
    <dgm:cxn modelId="{F7FC7BFF-536A-4F8B-A4EA-30B9C4F316CC}" type="presOf" srcId="{BD788455-F5C9-44E8-9737-209CE0289B63}" destId="{C992CE5C-4A1E-4C26-A311-7DAC421F7974}" srcOrd="1" destOrd="0" presId="urn:microsoft.com/office/officeart/2005/8/layout/vList4"/>
    <dgm:cxn modelId="{BC38AE95-8F62-4E73-8046-54DA2EC5E3BA}" type="presOf" srcId="{6BE3A715-124D-4DD8-B1CF-F1E60EB736FE}" destId="{4F7B964E-434F-4376-9419-8CA691C287A3}" srcOrd="0" destOrd="0" presId="urn:microsoft.com/office/officeart/2005/8/layout/vList4"/>
    <dgm:cxn modelId="{DBE0FEFE-F643-4377-99EF-BD32427165B0}" srcId="{6BE3A715-124D-4DD8-B1CF-F1E60EB736FE}" destId="{18E9DACB-E88E-44BB-BB94-906125E9DF04}" srcOrd="2" destOrd="0" parTransId="{8B039C1A-B895-417C-BFE3-6F436ECD2D9B}" sibTransId="{6E9004EE-E6C9-4528-90CB-4730B5644E18}"/>
    <dgm:cxn modelId="{9BA58DCB-2942-4167-BB56-AAE381810B47}" type="presParOf" srcId="{4F7B964E-434F-4376-9419-8CA691C287A3}" destId="{FADD0309-5CE6-4830-A530-E2BAE6100823}" srcOrd="0" destOrd="0" presId="urn:microsoft.com/office/officeart/2005/8/layout/vList4"/>
    <dgm:cxn modelId="{DD2277CF-BF63-42E7-9D33-8AF0D569E9E5}" type="presParOf" srcId="{FADD0309-5CE6-4830-A530-E2BAE6100823}" destId="{D03FC512-0F73-4623-B793-70F23B85198E}" srcOrd="0" destOrd="0" presId="urn:microsoft.com/office/officeart/2005/8/layout/vList4"/>
    <dgm:cxn modelId="{8A970106-3988-44D5-816E-FC1D9C687801}" type="presParOf" srcId="{FADD0309-5CE6-4830-A530-E2BAE6100823}" destId="{AA17F1D4-4C3A-4B55-9A6F-676668EB00A6}" srcOrd="1" destOrd="0" presId="urn:microsoft.com/office/officeart/2005/8/layout/vList4"/>
    <dgm:cxn modelId="{57FFF9A7-2AA3-40B4-BABB-54F5F3511151}" type="presParOf" srcId="{FADD0309-5CE6-4830-A530-E2BAE6100823}" destId="{C992CE5C-4A1E-4C26-A311-7DAC421F7974}" srcOrd="2" destOrd="0" presId="urn:microsoft.com/office/officeart/2005/8/layout/vList4"/>
    <dgm:cxn modelId="{95B34251-C193-4CC1-97CA-8F3DDD72FF64}" type="presParOf" srcId="{4F7B964E-434F-4376-9419-8CA691C287A3}" destId="{CF2C1685-22E7-4A68-ACB3-95760E947041}" srcOrd="1" destOrd="0" presId="urn:microsoft.com/office/officeart/2005/8/layout/vList4"/>
    <dgm:cxn modelId="{FEC7FD11-7659-4EA4-9632-296897183DF8}" type="presParOf" srcId="{4F7B964E-434F-4376-9419-8CA691C287A3}" destId="{C2A75D72-2DEF-46D0-B4E6-E0499BFBAE0B}" srcOrd="2" destOrd="0" presId="urn:microsoft.com/office/officeart/2005/8/layout/vList4"/>
    <dgm:cxn modelId="{CE49AEA9-1717-44B8-8862-B7CEE092D0C6}" type="presParOf" srcId="{C2A75D72-2DEF-46D0-B4E6-E0499BFBAE0B}" destId="{B6EA082A-AC4F-4C3C-B6F4-015945AD4458}" srcOrd="0" destOrd="0" presId="urn:microsoft.com/office/officeart/2005/8/layout/vList4"/>
    <dgm:cxn modelId="{081667F9-7967-4EA5-BFF4-4296D7AFF5AA}" type="presParOf" srcId="{C2A75D72-2DEF-46D0-B4E6-E0499BFBAE0B}" destId="{91CE3921-D70F-4767-A006-5A48427A6C27}" srcOrd="1" destOrd="0" presId="urn:microsoft.com/office/officeart/2005/8/layout/vList4"/>
    <dgm:cxn modelId="{C95AFD59-FEFE-4080-97D8-0C81995670C0}" type="presParOf" srcId="{C2A75D72-2DEF-46D0-B4E6-E0499BFBAE0B}" destId="{45F47446-977B-4B60-B860-E61282CD8E60}" srcOrd="2" destOrd="0" presId="urn:microsoft.com/office/officeart/2005/8/layout/vList4"/>
    <dgm:cxn modelId="{24C55811-F663-494C-92B2-5B1A67B8BFD7}" type="presParOf" srcId="{4F7B964E-434F-4376-9419-8CA691C287A3}" destId="{6D45C4F6-496F-4035-8476-A8CF994310FB}" srcOrd="3" destOrd="0" presId="urn:microsoft.com/office/officeart/2005/8/layout/vList4"/>
    <dgm:cxn modelId="{960A3CCE-8533-48A9-AD21-713E8480992F}" type="presParOf" srcId="{4F7B964E-434F-4376-9419-8CA691C287A3}" destId="{A5E078B9-B537-4C57-B5D5-D935D64A0214}" srcOrd="4" destOrd="0" presId="urn:microsoft.com/office/officeart/2005/8/layout/vList4"/>
    <dgm:cxn modelId="{1A1C4DDE-6D65-4CEE-A608-D722CA16EDA3}" type="presParOf" srcId="{A5E078B9-B537-4C57-B5D5-D935D64A0214}" destId="{FD493064-9D92-49C9-A1D1-C0DD77FFFAA9}" srcOrd="0" destOrd="0" presId="urn:microsoft.com/office/officeart/2005/8/layout/vList4"/>
    <dgm:cxn modelId="{0792B2F7-83D3-4770-9E9F-F9C904B6B816}" type="presParOf" srcId="{A5E078B9-B537-4C57-B5D5-D935D64A0214}" destId="{34D92B61-CABF-4D34-849B-1685FAD96AB9}" srcOrd="1" destOrd="0" presId="urn:microsoft.com/office/officeart/2005/8/layout/vList4"/>
    <dgm:cxn modelId="{8033D157-C306-4E93-89B5-700DB25D86D3}" type="presParOf" srcId="{A5E078B9-B537-4C57-B5D5-D935D64A0214}" destId="{0CF0FB37-897D-418D-A5AD-D1CC79A9FB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44D23B-B04E-4C37-A72F-3264EEE3B805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3C3837A-5D35-43BE-AC55-335E65F6EF5C}">
      <dgm:prSet phldrT="[Text]"/>
      <dgm:spPr/>
      <dgm:t>
        <a:bodyPr/>
        <a:lstStyle/>
        <a:p>
          <a:pPr rtl="1"/>
          <a:r>
            <a:rPr lang="ar-SA" b="1" dirty="0" smtClean="0"/>
            <a:t>الحرز السابع : لا إله إلا الله وحده لا شريك له له الملك وله الحمد وهو على كل شيء قدير</a:t>
          </a:r>
          <a:endParaRPr lang="ar-SA" b="1" dirty="0"/>
        </a:p>
      </dgm:t>
    </dgm:pt>
    <dgm:pt modelId="{3E5C89AD-C000-47B8-841E-D5DDB279CCEA}" type="parTrans" cxnId="{C9746A04-A95A-491C-AE07-4240D62462B2}">
      <dgm:prSet/>
      <dgm:spPr/>
      <dgm:t>
        <a:bodyPr/>
        <a:lstStyle/>
        <a:p>
          <a:pPr rtl="1"/>
          <a:endParaRPr lang="ar-SA"/>
        </a:p>
      </dgm:t>
    </dgm:pt>
    <dgm:pt modelId="{2A1AD079-52AB-4881-B794-D354ED977F5E}" type="sibTrans" cxnId="{C9746A04-A95A-491C-AE07-4240D62462B2}">
      <dgm:prSet/>
      <dgm:spPr/>
      <dgm:t>
        <a:bodyPr/>
        <a:lstStyle/>
        <a:p>
          <a:pPr rtl="1"/>
          <a:endParaRPr lang="ar-SA"/>
        </a:p>
      </dgm:t>
    </dgm:pt>
    <dgm:pt modelId="{3D8E341A-3961-4EA3-AA4C-8FF2B4BFBA43}">
      <dgm:prSet phldrT="[Text]" custT="1"/>
      <dgm:spPr/>
      <dgm:t>
        <a:bodyPr/>
        <a:lstStyle/>
        <a:p>
          <a:pPr algn="just" rtl="1"/>
          <a:r>
            <a:rPr lang="ar-SA" sz="3600" b="1" dirty="0" smtClean="0"/>
            <a:t>الحرز الثامن : كثرة ذكر الله وهو من أنفع الحروز من الشيطان </a:t>
          </a:r>
          <a:endParaRPr lang="ar-SA" sz="3600" b="1" dirty="0"/>
        </a:p>
      </dgm:t>
    </dgm:pt>
    <dgm:pt modelId="{EA1E3C9B-E43F-43AC-9FFB-9E7E6A19B8E5}" type="parTrans" cxnId="{6E0D7C7E-5208-424F-ACAE-434F40076A79}">
      <dgm:prSet/>
      <dgm:spPr/>
      <dgm:t>
        <a:bodyPr/>
        <a:lstStyle/>
        <a:p>
          <a:pPr rtl="1"/>
          <a:endParaRPr lang="ar-SA"/>
        </a:p>
      </dgm:t>
    </dgm:pt>
    <dgm:pt modelId="{379F79FF-C7E5-454B-8780-19E63BA6BC0E}" type="sibTrans" cxnId="{6E0D7C7E-5208-424F-ACAE-434F40076A79}">
      <dgm:prSet/>
      <dgm:spPr/>
      <dgm:t>
        <a:bodyPr/>
        <a:lstStyle/>
        <a:p>
          <a:pPr rtl="1"/>
          <a:endParaRPr lang="ar-SA"/>
        </a:p>
      </dgm:t>
    </dgm:pt>
    <dgm:pt modelId="{D91106CE-EE29-4AE8-BED4-4CB2B2EDF326}">
      <dgm:prSet custT="1"/>
      <dgm:spPr/>
      <dgm:t>
        <a:bodyPr/>
        <a:lstStyle/>
        <a:p>
          <a:pPr algn="just" rtl="1"/>
          <a:r>
            <a:rPr lang="ar-SA" sz="4000" b="1" dirty="0" smtClean="0"/>
            <a:t>الحرز العاشر : إمساك فضول النظر والكلام والطعام ومخالطة الناس </a:t>
          </a:r>
          <a:endParaRPr lang="ar-SA" sz="4000" b="1" dirty="0"/>
        </a:p>
      </dgm:t>
    </dgm:pt>
    <dgm:pt modelId="{C72F9905-2371-47CB-8831-C76E084C0F80}" type="parTrans" cxnId="{70B8126F-FB2D-4901-A9F1-136679C903DD}">
      <dgm:prSet/>
      <dgm:spPr/>
      <dgm:t>
        <a:bodyPr/>
        <a:lstStyle/>
        <a:p>
          <a:pPr rtl="1"/>
          <a:endParaRPr lang="ar-SA"/>
        </a:p>
      </dgm:t>
    </dgm:pt>
    <dgm:pt modelId="{9DA20829-5C6B-4E74-B739-633EAAE9BB22}" type="sibTrans" cxnId="{70B8126F-FB2D-4901-A9F1-136679C903DD}">
      <dgm:prSet/>
      <dgm:spPr/>
      <dgm:t>
        <a:bodyPr/>
        <a:lstStyle/>
        <a:p>
          <a:pPr rtl="1"/>
          <a:endParaRPr lang="ar-SA"/>
        </a:p>
      </dgm:t>
    </dgm:pt>
    <dgm:pt modelId="{00B776E7-9234-4548-8B34-F2349890DADA}">
      <dgm:prSet custT="1"/>
      <dgm:spPr/>
      <dgm:t>
        <a:bodyPr/>
        <a:lstStyle/>
        <a:p>
          <a:pPr rtl="1"/>
          <a:r>
            <a:rPr lang="ar-SA" sz="4400" b="1" dirty="0" smtClean="0"/>
            <a:t>الحرز التاسع : الوضوء والصلاة </a:t>
          </a:r>
          <a:endParaRPr lang="ar-SA" sz="4400" b="1" dirty="0"/>
        </a:p>
      </dgm:t>
    </dgm:pt>
    <dgm:pt modelId="{13E31113-1336-4186-B9DF-6B72F2CBC586}" type="parTrans" cxnId="{0BDB0E9A-8EFE-4976-8720-10C4758C37AF}">
      <dgm:prSet/>
      <dgm:spPr/>
      <dgm:t>
        <a:bodyPr/>
        <a:lstStyle/>
        <a:p>
          <a:pPr rtl="1"/>
          <a:endParaRPr lang="ar-SA"/>
        </a:p>
      </dgm:t>
    </dgm:pt>
    <dgm:pt modelId="{7D8E2CFA-FC18-4AC3-9A83-A2CF1DA16DC3}" type="sibTrans" cxnId="{0BDB0E9A-8EFE-4976-8720-10C4758C37AF}">
      <dgm:prSet/>
      <dgm:spPr/>
      <dgm:t>
        <a:bodyPr/>
        <a:lstStyle/>
        <a:p>
          <a:pPr rtl="1"/>
          <a:endParaRPr lang="ar-SA"/>
        </a:p>
      </dgm:t>
    </dgm:pt>
    <dgm:pt modelId="{795B8D29-1852-40DB-AD68-D9DA01B9A0EF}" type="pres">
      <dgm:prSet presAssocID="{B044D23B-B04E-4C37-A72F-3264EEE3B8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D72EA5-E3AA-46DE-9F6B-0DAF4F0DF942}" type="pres">
      <dgm:prSet presAssocID="{B3C3837A-5D35-43BE-AC55-335E65F6EF5C}" presName="comp" presStyleCnt="0"/>
      <dgm:spPr/>
    </dgm:pt>
    <dgm:pt modelId="{8B8685E1-C99A-4C9A-BCCD-5EB663C3E5C8}" type="pres">
      <dgm:prSet presAssocID="{B3C3837A-5D35-43BE-AC55-335E65F6EF5C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D3675E32-E7E0-48FC-B3C1-C11F5D28127A}" type="pres">
      <dgm:prSet presAssocID="{B3C3837A-5D35-43BE-AC55-335E65F6EF5C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4EE00E-BC72-4FC1-B573-1E76EC6955E9}" type="pres">
      <dgm:prSet presAssocID="{B3C3837A-5D35-43BE-AC55-335E65F6EF5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59C34C-75D4-498C-99F1-A7B25D46A9C2}" type="pres">
      <dgm:prSet presAssocID="{2A1AD079-52AB-4881-B794-D354ED977F5E}" presName="spacer" presStyleCnt="0"/>
      <dgm:spPr/>
    </dgm:pt>
    <dgm:pt modelId="{726FB677-9C41-448F-967C-7E974795CC96}" type="pres">
      <dgm:prSet presAssocID="{3D8E341A-3961-4EA3-AA4C-8FF2B4BFBA43}" presName="comp" presStyleCnt="0"/>
      <dgm:spPr/>
    </dgm:pt>
    <dgm:pt modelId="{308BE7A3-FBF6-4297-938E-EEEF08DCD94B}" type="pres">
      <dgm:prSet presAssocID="{3D8E341A-3961-4EA3-AA4C-8FF2B4BFBA43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60E9C4BE-04FF-4532-85FA-072860CA0A03}" type="pres">
      <dgm:prSet presAssocID="{3D8E341A-3961-4EA3-AA4C-8FF2B4BFBA4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E72BFC-975F-4187-A137-2B50BE573F2D}" type="pres">
      <dgm:prSet presAssocID="{3D8E341A-3961-4EA3-AA4C-8FF2B4BFBA4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13E4DD-8350-495D-92C6-C8EAE1B71475}" type="pres">
      <dgm:prSet presAssocID="{379F79FF-C7E5-454B-8780-19E63BA6BC0E}" presName="spacer" presStyleCnt="0"/>
      <dgm:spPr/>
    </dgm:pt>
    <dgm:pt modelId="{AE1D0AAE-A83C-4863-94B4-7651A55A8CCD}" type="pres">
      <dgm:prSet presAssocID="{00B776E7-9234-4548-8B34-F2349890DADA}" presName="comp" presStyleCnt="0"/>
      <dgm:spPr/>
    </dgm:pt>
    <dgm:pt modelId="{1FF5BC42-D046-4079-AD47-DEE63F6C246E}" type="pres">
      <dgm:prSet presAssocID="{00B776E7-9234-4548-8B34-F2349890DADA}" presName="box" presStyleLbl="node1" presStyleIdx="2" presStyleCnt="4"/>
      <dgm:spPr/>
      <dgm:t>
        <a:bodyPr/>
        <a:lstStyle/>
        <a:p>
          <a:endParaRPr lang="en-US"/>
        </a:p>
      </dgm:t>
    </dgm:pt>
    <dgm:pt modelId="{76FA35A6-F9FB-4975-AA47-BE56E0533F5B}" type="pres">
      <dgm:prSet presAssocID="{00B776E7-9234-4548-8B34-F2349890DA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65892B-6390-44BB-9DA2-A3F5247A3F74}" type="pres">
      <dgm:prSet presAssocID="{00B776E7-9234-4548-8B34-F2349890DAD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6DA95-2A69-4535-92C7-74294BBE24DF}" type="pres">
      <dgm:prSet presAssocID="{7D8E2CFA-FC18-4AC3-9A83-A2CF1DA16DC3}" presName="spacer" presStyleCnt="0"/>
      <dgm:spPr/>
    </dgm:pt>
    <dgm:pt modelId="{A23738DF-35EC-46FD-9EFA-D222B912FDA6}" type="pres">
      <dgm:prSet presAssocID="{D91106CE-EE29-4AE8-BED4-4CB2B2EDF326}" presName="comp" presStyleCnt="0"/>
      <dgm:spPr/>
    </dgm:pt>
    <dgm:pt modelId="{A3E468A4-C949-477A-8223-19907EA3980F}" type="pres">
      <dgm:prSet presAssocID="{D91106CE-EE29-4AE8-BED4-4CB2B2EDF326}" presName="box" presStyleLbl="node1" presStyleIdx="3" presStyleCnt="4"/>
      <dgm:spPr/>
      <dgm:t>
        <a:bodyPr/>
        <a:lstStyle/>
        <a:p>
          <a:endParaRPr lang="en-US"/>
        </a:p>
      </dgm:t>
    </dgm:pt>
    <dgm:pt modelId="{E76E55D1-7F07-4F71-A664-1680846C968E}" type="pres">
      <dgm:prSet presAssocID="{D91106CE-EE29-4AE8-BED4-4CB2B2EDF32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E306012-9832-4728-BD64-46D184B94EDD}" type="pres">
      <dgm:prSet presAssocID="{D91106CE-EE29-4AE8-BED4-4CB2B2EDF32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2D0466-26E7-4067-8A9C-78E0F60C1E06}" type="presOf" srcId="{B044D23B-B04E-4C37-A72F-3264EEE3B805}" destId="{795B8D29-1852-40DB-AD68-D9DA01B9A0EF}" srcOrd="0" destOrd="0" presId="urn:microsoft.com/office/officeart/2005/8/layout/vList4"/>
    <dgm:cxn modelId="{26D70ADE-A807-4B80-90E1-94EC99CB5793}" type="presOf" srcId="{3D8E341A-3961-4EA3-AA4C-8FF2B4BFBA43}" destId="{04E72BFC-975F-4187-A137-2B50BE573F2D}" srcOrd="1" destOrd="0" presId="urn:microsoft.com/office/officeart/2005/8/layout/vList4"/>
    <dgm:cxn modelId="{B224FB19-219F-479D-A4C8-9B7D6784200D}" type="presOf" srcId="{3D8E341A-3961-4EA3-AA4C-8FF2B4BFBA43}" destId="{308BE7A3-FBF6-4297-938E-EEEF08DCD94B}" srcOrd="0" destOrd="0" presId="urn:microsoft.com/office/officeart/2005/8/layout/vList4"/>
    <dgm:cxn modelId="{732EA523-B0A1-461C-9065-63146A6045AC}" type="presOf" srcId="{D91106CE-EE29-4AE8-BED4-4CB2B2EDF326}" destId="{A3E468A4-C949-477A-8223-19907EA3980F}" srcOrd="0" destOrd="0" presId="urn:microsoft.com/office/officeart/2005/8/layout/vList4"/>
    <dgm:cxn modelId="{C9746A04-A95A-491C-AE07-4240D62462B2}" srcId="{B044D23B-B04E-4C37-A72F-3264EEE3B805}" destId="{B3C3837A-5D35-43BE-AC55-335E65F6EF5C}" srcOrd="0" destOrd="0" parTransId="{3E5C89AD-C000-47B8-841E-D5DDB279CCEA}" sibTransId="{2A1AD079-52AB-4881-B794-D354ED977F5E}"/>
    <dgm:cxn modelId="{DCF7FB4B-A31E-4CCD-BE0D-6EFC32E19647}" type="presOf" srcId="{B3C3837A-5D35-43BE-AC55-335E65F6EF5C}" destId="{8B8685E1-C99A-4C9A-BCCD-5EB663C3E5C8}" srcOrd="0" destOrd="0" presId="urn:microsoft.com/office/officeart/2005/8/layout/vList4"/>
    <dgm:cxn modelId="{EE914089-98F1-401D-AE3D-07AE5BBBB75B}" type="presOf" srcId="{D91106CE-EE29-4AE8-BED4-4CB2B2EDF326}" destId="{EE306012-9832-4728-BD64-46D184B94EDD}" srcOrd="1" destOrd="0" presId="urn:microsoft.com/office/officeart/2005/8/layout/vList4"/>
    <dgm:cxn modelId="{70B8126F-FB2D-4901-A9F1-136679C903DD}" srcId="{B044D23B-B04E-4C37-A72F-3264EEE3B805}" destId="{D91106CE-EE29-4AE8-BED4-4CB2B2EDF326}" srcOrd="3" destOrd="0" parTransId="{C72F9905-2371-47CB-8831-C76E084C0F80}" sibTransId="{9DA20829-5C6B-4E74-B739-633EAAE9BB22}"/>
    <dgm:cxn modelId="{F502B809-36DB-4738-8F67-BA98CBE2B140}" type="presOf" srcId="{B3C3837A-5D35-43BE-AC55-335E65F6EF5C}" destId="{224EE00E-BC72-4FC1-B573-1E76EC6955E9}" srcOrd="1" destOrd="0" presId="urn:microsoft.com/office/officeart/2005/8/layout/vList4"/>
    <dgm:cxn modelId="{0BDB0E9A-8EFE-4976-8720-10C4758C37AF}" srcId="{B044D23B-B04E-4C37-A72F-3264EEE3B805}" destId="{00B776E7-9234-4548-8B34-F2349890DADA}" srcOrd="2" destOrd="0" parTransId="{13E31113-1336-4186-B9DF-6B72F2CBC586}" sibTransId="{7D8E2CFA-FC18-4AC3-9A83-A2CF1DA16DC3}"/>
    <dgm:cxn modelId="{56481A59-F969-4F6A-9AFB-204DBF23924D}" type="presOf" srcId="{00B776E7-9234-4548-8B34-F2349890DADA}" destId="{0D65892B-6390-44BB-9DA2-A3F5247A3F74}" srcOrd="1" destOrd="0" presId="urn:microsoft.com/office/officeart/2005/8/layout/vList4"/>
    <dgm:cxn modelId="{67CCA5C7-8C3E-454D-A929-79E8AA2FE4CA}" type="presOf" srcId="{00B776E7-9234-4548-8B34-F2349890DADA}" destId="{1FF5BC42-D046-4079-AD47-DEE63F6C246E}" srcOrd="0" destOrd="0" presId="urn:microsoft.com/office/officeart/2005/8/layout/vList4"/>
    <dgm:cxn modelId="{6E0D7C7E-5208-424F-ACAE-434F40076A79}" srcId="{B044D23B-B04E-4C37-A72F-3264EEE3B805}" destId="{3D8E341A-3961-4EA3-AA4C-8FF2B4BFBA43}" srcOrd="1" destOrd="0" parTransId="{EA1E3C9B-E43F-43AC-9FFB-9E7E6A19B8E5}" sibTransId="{379F79FF-C7E5-454B-8780-19E63BA6BC0E}"/>
    <dgm:cxn modelId="{A6E2107A-B54E-4B2C-BB7B-31848C6C92F0}" type="presParOf" srcId="{795B8D29-1852-40DB-AD68-D9DA01B9A0EF}" destId="{BFD72EA5-E3AA-46DE-9F6B-0DAF4F0DF942}" srcOrd="0" destOrd="0" presId="urn:microsoft.com/office/officeart/2005/8/layout/vList4"/>
    <dgm:cxn modelId="{374E255C-2B02-4D07-9EC3-527BC4ABB9AF}" type="presParOf" srcId="{BFD72EA5-E3AA-46DE-9F6B-0DAF4F0DF942}" destId="{8B8685E1-C99A-4C9A-BCCD-5EB663C3E5C8}" srcOrd="0" destOrd="0" presId="urn:microsoft.com/office/officeart/2005/8/layout/vList4"/>
    <dgm:cxn modelId="{91A974CA-8C46-4A19-8F35-2535DF549597}" type="presParOf" srcId="{BFD72EA5-E3AA-46DE-9F6B-0DAF4F0DF942}" destId="{D3675E32-E7E0-48FC-B3C1-C11F5D28127A}" srcOrd="1" destOrd="0" presId="urn:microsoft.com/office/officeart/2005/8/layout/vList4"/>
    <dgm:cxn modelId="{9670B452-EFA9-4334-9E02-CEB0922F400C}" type="presParOf" srcId="{BFD72EA5-E3AA-46DE-9F6B-0DAF4F0DF942}" destId="{224EE00E-BC72-4FC1-B573-1E76EC6955E9}" srcOrd="2" destOrd="0" presId="urn:microsoft.com/office/officeart/2005/8/layout/vList4"/>
    <dgm:cxn modelId="{8AFAA1E4-BAD9-49A6-8427-06A5352A946C}" type="presParOf" srcId="{795B8D29-1852-40DB-AD68-D9DA01B9A0EF}" destId="{D559C34C-75D4-498C-99F1-A7B25D46A9C2}" srcOrd="1" destOrd="0" presId="urn:microsoft.com/office/officeart/2005/8/layout/vList4"/>
    <dgm:cxn modelId="{D8AFCBBA-6400-471D-A443-BBF22A0E9F6C}" type="presParOf" srcId="{795B8D29-1852-40DB-AD68-D9DA01B9A0EF}" destId="{726FB677-9C41-448F-967C-7E974795CC96}" srcOrd="2" destOrd="0" presId="urn:microsoft.com/office/officeart/2005/8/layout/vList4"/>
    <dgm:cxn modelId="{76086269-201C-4099-878C-5E2E2F15CA6C}" type="presParOf" srcId="{726FB677-9C41-448F-967C-7E974795CC96}" destId="{308BE7A3-FBF6-4297-938E-EEEF08DCD94B}" srcOrd="0" destOrd="0" presId="urn:microsoft.com/office/officeart/2005/8/layout/vList4"/>
    <dgm:cxn modelId="{06E8B773-27EA-4768-9E23-63D17917BC03}" type="presParOf" srcId="{726FB677-9C41-448F-967C-7E974795CC96}" destId="{60E9C4BE-04FF-4532-85FA-072860CA0A03}" srcOrd="1" destOrd="0" presId="urn:microsoft.com/office/officeart/2005/8/layout/vList4"/>
    <dgm:cxn modelId="{E678D0BC-122B-4C23-87F6-F55DD08B7DCE}" type="presParOf" srcId="{726FB677-9C41-448F-967C-7E974795CC96}" destId="{04E72BFC-975F-4187-A137-2B50BE573F2D}" srcOrd="2" destOrd="0" presId="urn:microsoft.com/office/officeart/2005/8/layout/vList4"/>
    <dgm:cxn modelId="{F2B25833-25B6-417A-AB95-6586B6298497}" type="presParOf" srcId="{795B8D29-1852-40DB-AD68-D9DA01B9A0EF}" destId="{6E13E4DD-8350-495D-92C6-C8EAE1B71475}" srcOrd="3" destOrd="0" presId="urn:microsoft.com/office/officeart/2005/8/layout/vList4"/>
    <dgm:cxn modelId="{7031E481-C0F3-49A4-BD48-5DB5CE7F068E}" type="presParOf" srcId="{795B8D29-1852-40DB-AD68-D9DA01B9A0EF}" destId="{AE1D0AAE-A83C-4863-94B4-7651A55A8CCD}" srcOrd="4" destOrd="0" presId="urn:microsoft.com/office/officeart/2005/8/layout/vList4"/>
    <dgm:cxn modelId="{66E48EE4-1D2A-4EA9-95D9-C30C8AE17404}" type="presParOf" srcId="{AE1D0AAE-A83C-4863-94B4-7651A55A8CCD}" destId="{1FF5BC42-D046-4079-AD47-DEE63F6C246E}" srcOrd="0" destOrd="0" presId="urn:microsoft.com/office/officeart/2005/8/layout/vList4"/>
    <dgm:cxn modelId="{2BDBED1A-B10C-4E50-A3BC-5596FA6CF155}" type="presParOf" srcId="{AE1D0AAE-A83C-4863-94B4-7651A55A8CCD}" destId="{76FA35A6-F9FB-4975-AA47-BE56E0533F5B}" srcOrd="1" destOrd="0" presId="urn:microsoft.com/office/officeart/2005/8/layout/vList4"/>
    <dgm:cxn modelId="{1C71BB0D-E2F3-40FE-843A-4F99F5D13222}" type="presParOf" srcId="{AE1D0AAE-A83C-4863-94B4-7651A55A8CCD}" destId="{0D65892B-6390-44BB-9DA2-A3F5247A3F74}" srcOrd="2" destOrd="0" presId="urn:microsoft.com/office/officeart/2005/8/layout/vList4"/>
    <dgm:cxn modelId="{C25DCACC-2D9F-471D-9535-BD0A9F01C0A6}" type="presParOf" srcId="{795B8D29-1852-40DB-AD68-D9DA01B9A0EF}" destId="{9556DA95-2A69-4535-92C7-74294BBE24DF}" srcOrd="5" destOrd="0" presId="urn:microsoft.com/office/officeart/2005/8/layout/vList4"/>
    <dgm:cxn modelId="{8C0AAECC-AD8D-4BED-AEA6-BA9A91FD9052}" type="presParOf" srcId="{795B8D29-1852-40DB-AD68-D9DA01B9A0EF}" destId="{A23738DF-35EC-46FD-9EFA-D222B912FDA6}" srcOrd="6" destOrd="0" presId="urn:microsoft.com/office/officeart/2005/8/layout/vList4"/>
    <dgm:cxn modelId="{FDA6F028-A432-4595-80A3-4F92B772B11D}" type="presParOf" srcId="{A23738DF-35EC-46FD-9EFA-D222B912FDA6}" destId="{A3E468A4-C949-477A-8223-19907EA3980F}" srcOrd="0" destOrd="0" presId="urn:microsoft.com/office/officeart/2005/8/layout/vList4"/>
    <dgm:cxn modelId="{C94F9377-75E9-4F34-A752-D895B2DF2C53}" type="presParOf" srcId="{A23738DF-35EC-46FD-9EFA-D222B912FDA6}" destId="{E76E55D1-7F07-4F71-A664-1680846C968E}" srcOrd="1" destOrd="0" presId="urn:microsoft.com/office/officeart/2005/8/layout/vList4"/>
    <dgm:cxn modelId="{FA6D66B2-04BF-41B9-8FD9-2D50750F0531}" type="presParOf" srcId="{A23738DF-35EC-46FD-9EFA-D222B912FDA6}" destId="{EE306012-9832-4728-BD64-46D184B94E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8D3843-48D5-49F3-8DFC-C9900DAB41C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1BEA35C3-871A-4A8C-A1D5-0D38ABEC90E6}">
      <dgm:prSet phldrT="[Text]"/>
      <dgm:spPr/>
      <dgm:t>
        <a:bodyPr/>
        <a:lstStyle/>
        <a:p>
          <a:pPr rtl="1"/>
          <a:r>
            <a:rPr lang="ar-SA" b="1" dirty="0" smtClean="0"/>
            <a:t>استحباب الطهارة مع القراءة</a:t>
          </a:r>
          <a:r>
            <a:rPr lang="ar-JO" b="1" dirty="0" smtClean="0"/>
            <a:t>.</a:t>
          </a:r>
          <a:endParaRPr lang="ar-SA" dirty="0"/>
        </a:p>
      </dgm:t>
    </dgm:pt>
    <dgm:pt modelId="{D0A29A97-2693-4448-B209-6F75F908052E}" type="parTrans" cxnId="{CCDAC499-405C-4535-A946-6E96FD58278B}">
      <dgm:prSet/>
      <dgm:spPr/>
      <dgm:t>
        <a:bodyPr/>
        <a:lstStyle/>
        <a:p>
          <a:pPr rtl="1"/>
          <a:endParaRPr lang="ar-SA"/>
        </a:p>
      </dgm:t>
    </dgm:pt>
    <dgm:pt modelId="{D98BC20C-A12D-401D-81C1-906D2910D3A9}" type="sibTrans" cxnId="{CCDAC499-405C-4535-A946-6E96FD58278B}">
      <dgm:prSet/>
      <dgm:spPr/>
      <dgm:t>
        <a:bodyPr/>
        <a:lstStyle/>
        <a:p>
          <a:pPr rtl="1"/>
          <a:endParaRPr lang="ar-SA"/>
        </a:p>
      </dgm:t>
    </dgm:pt>
    <dgm:pt modelId="{CBD4AA52-659C-4FDD-A466-6594427306DD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</a:rPr>
            <a:t>التعوذ والبسملة قبل البدء بالتلاوة</a:t>
          </a:r>
          <a:r>
            <a:rPr lang="ar-JO" sz="2800" b="1" dirty="0" smtClean="0">
              <a:solidFill>
                <a:srgbClr val="002060"/>
              </a:solidFill>
            </a:rPr>
            <a:t>.</a:t>
          </a:r>
          <a:endParaRPr lang="ar-SA" sz="2800" dirty="0">
            <a:solidFill>
              <a:srgbClr val="002060"/>
            </a:solidFill>
          </a:endParaRPr>
        </a:p>
      </dgm:t>
    </dgm:pt>
    <dgm:pt modelId="{414F6436-B5E6-4F17-8965-A517F83AF83B}" type="parTrans" cxnId="{26DA48DD-532D-4347-B02A-5BE99E811E01}">
      <dgm:prSet/>
      <dgm:spPr/>
      <dgm:t>
        <a:bodyPr/>
        <a:lstStyle/>
        <a:p>
          <a:pPr rtl="1"/>
          <a:endParaRPr lang="ar-SA"/>
        </a:p>
      </dgm:t>
    </dgm:pt>
    <dgm:pt modelId="{0B329361-0446-4B85-B3FF-577D89D525FE}" type="sibTrans" cxnId="{26DA48DD-532D-4347-B02A-5BE99E811E01}">
      <dgm:prSet/>
      <dgm:spPr/>
      <dgm:t>
        <a:bodyPr/>
        <a:lstStyle/>
        <a:p>
          <a:pPr rtl="1"/>
          <a:endParaRPr lang="ar-SA"/>
        </a:p>
      </dgm:t>
    </dgm:pt>
    <dgm:pt modelId="{20A89943-B90E-4EAF-8739-80066AF7E6A0}">
      <dgm:prSet custT="1"/>
      <dgm:spPr/>
      <dgm:t>
        <a:bodyPr/>
        <a:lstStyle/>
        <a:p>
          <a:pPr rtl="1"/>
          <a:r>
            <a:rPr lang="ar-SA" sz="3600" b="1" dirty="0" smtClean="0">
              <a:solidFill>
                <a:srgbClr val="FF0000"/>
              </a:solidFill>
            </a:rPr>
            <a:t>استخدام السواك</a:t>
          </a:r>
          <a:r>
            <a:rPr lang="ar-JO" sz="3600" b="1" dirty="0" smtClean="0">
              <a:solidFill>
                <a:srgbClr val="FF0000"/>
              </a:solidFill>
            </a:rPr>
            <a:t>.</a:t>
          </a:r>
          <a:endParaRPr lang="en-US" sz="3600" dirty="0">
            <a:solidFill>
              <a:srgbClr val="FF0000"/>
            </a:solidFill>
          </a:endParaRPr>
        </a:p>
      </dgm:t>
    </dgm:pt>
    <dgm:pt modelId="{2AC742CE-36D0-488B-B4EE-DC986FC6C213}" type="parTrans" cxnId="{519E3C7E-1707-40A6-86A8-3F72CCEA495B}">
      <dgm:prSet/>
      <dgm:spPr/>
      <dgm:t>
        <a:bodyPr/>
        <a:lstStyle/>
        <a:p>
          <a:pPr rtl="1"/>
          <a:endParaRPr lang="ar-SA"/>
        </a:p>
      </dgm:t>
    </dgm:pt>
    <dgm:pt modelId="{ADBE153C-3B15-40C5-9527-8DA53F975EF4}" type="sibTrans" cxnId="{519E3C7E-1707-40A6-86A8-3F72CCEA495B}">
      <dgm:prSet/>
      <dgm:spPr/>
      <dgm:t>
        <a:bodyPr/>
        <a:lstStyle/>
        <a:p>
          <a:pPr rtl="1"/>
          <a:endParaRPr lang="ar-SA"/>
        </a:p>
      </dgm:t>
    </dgm:pt>
    <dgm:pt modelId="{C73EF7AC-C9F5-4E66-A8E3-E1BE3903CB18}">
      <dgm:prSet custT="1"/>
      <dgm:spPr/>
      <dgm:t>
        <a:bodyPr/>
        <a:lstStyle/>
        <a:p>
          <a:pPr rtl="1"/>
          <a:r>
            <a:rPr lang="ar-SA" sz="4000" b="1" dirty="0" smtClean="0">
              <a:solidFill>
                <a:srgbClr val="002060"/>
              </a:solidFill>
            </a:rPr>
            <a:t>استقبال القبلة</a:t>
          </a:r>
          <a:r>
            <a:rPr lang="ar-JO" sz="4000" b="1" dirty="0" smtClean="0">
              <a:solidFill>
                <a:srgbClr val="002060"/>
              </a:solidFill>
            </a:rPr>
            <a:t>.</a:t>
          </a:r>
          <a:endParaRPr lang="ar-SA" sz="4000" dirty="0">
            <a:solidFill>
              <a:srgbClr val="002060"/>
            </a:solidFill>
          </a:endParaRPr>
        </a:p>
      </dgm:t>
    </dgm:pt>
    <dgm:pt modelId="{200F044F-2103-4362-AC94-F684F90AC569}" type="parTrans" cxnId="{757EEA48-1084-456E-8F1E-8F56865A2C87}">
      <dgm:prSet/>
      <dgm:spPr/>
      <dgm:t>
        <a:bodyPr/>
        <a:lstStyle/>
        <a:p>
          <a:pPr rtl="1"/>
          <a:endParaRPr lang="ar-SA"/>
        </a:p>
      </dgm:t>
    </dgm:pt>
    <dgm:pt modelId="{624F0973-A234-4CA2-BFC1-2F5935C53FD1}" type="sibTrans" cxnId="{757EEA48-1084-456E-8F1E-8F56865A2C87}">
      <dgm:prSet/>
      <dgm:spPr/>
      <dgm:t>
        <a:bodyPr/>
        <a:lstStyle/>
        <a:p>
          <a:pPr rtl="1"/>
          <a:endParaRPr lang="ar-SA"/>
        </a:p>
      </dgm:t>
    </dgm:pt>
    <dgm:pt modelId="{DA8D14E7-771A-465E-BE25-290508A425DE}" type="pres">
      <dgm:prSet presAssocID="{E88D3843-48D5-49F3-8DFC-C9900DAB41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899DCD8-FF57-49F8-B546-FA892330E6D4}" type="pres">
      <dgm:prSet presAssocID="{1BEA35C3-871A-4A8C-A1D5-0D38ABEC90E6}" presName="node" presStyleLbl="node1" presStyleIdx="0" presStyleCnt="4" custScaleX="20626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BDA329-78F9-497F-93FF-367F9ADAB180}" type="pres">
      <dgm:prSet presAssocID="{D98BC20C-A12D-401D-81C1-906D2910D3A9}" presName="sib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EC19B6D6-BDBE-4D8F-BA1D-E83105778054}" type="pres">
      <dgm:prSet presAssocID="{D98BC20C-A12D-401D-81C1-906D2910D3A9}" presName="connectorText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04E1B128-5F50-4CDD-BDA8-11C93E5CD57C}" type="pres">
      <dgm:prSet presAssocID="{20A89943-B90E-4EAF-8739-80066AF7E6A0}" presName="node" presStyleLbl="node1" presStyleIdx="1" presStyleCnt="4" custScaleX="1806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42F569-CC17-40CB-9199-EA42FCDAF1F9}" type="pres">
      <dgm:prSet presAssocID="{ADBE153C-3B15-40C5-9527-8DA53F975EF4}" presName="sib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15367F1B-D081-4C83-8941-8051E44FC58B}" type="pres">
      <dgm:prSet presAssocID="{ADBE153C-3B15-40C5-9527-8DA53F975EF4}" presName="connectorText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0A344B47-A72F-4B60-87DB-B592767EFB07}" type="pres">
      <dgm:prSet presAssocID="{C73EF7AC-C9F5-4E66-A8E3-E1BE3903CB18}" presName="node" presStyleLbl="node1" presStyleIdx="2" presStyleCnt="4" custScaleX="22599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FFF471-BD19-40B4-8A54-4B7EBE56F756}" type="pres">
      <dgm:prSet presAssocID="{624F0973-A234-4CA2-BFC1-2F5935C53FD1}" presName="sib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2C74B569-FAF8-4935-92F2-5CB49D3DA6A8}" type="pres">
      <dgm:prSet presAssocID="{624F0973-A234-4CA2-BFC1-2F5935C53FD1}" presName="connectorText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36349EFF-2133-40A3-A1BC-47C58A280A7F}" type="pres">
      <dgm:prSet presAssocID="{CBD4AA52-659C-4FDD-A466-6594427306DD}" presName="node" presStyleLbl="node1" presStyleIdx="3" presStyleCnt="4" custScaleX="19303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5261F2-F023-4918-A2BA-21859EB92D99}" type="pres">
      <dgm:prSet presAssocID="{0B329361-0446-4B85-B3FF-577D89D525FE}" presName="sibTrans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01096787-2751-4D93-B15B-57E1418A88A4}" type="pres">
      <dgm:prSet presAssocID="{0B329361-0446-4B85-B3FF-577D89D525FE}" presName="connectorText" presStyleLbl="sibTrans2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647BD5CE-6720-412D-B817-621C2A20C43F}" type="presOf" srcId="{D98BC20C-A12D-401D-81C1-906D2910D3A9}" destId="{84BDA329-78F9-497F-93FF-367F9ADAB180}" srcOrd="0" destOrd="0" presId="urn:microsoft.com/office/officeart/2005/8/layout/cycle2"/>
    <dgm:cxn modelId="{5E3C9570-F160-4974-B2ED-595FB2078ED4}" type="presOf" srcId="{D98BC20C-A12D-401D-81C1-906D2910D3A9}" destId="{EC19B6D6-BDBE-4D8F-BA1D-E83105778054}" srcOrd="1" destOrd="0" presId="urn:microsoft.com/office/officeart/2005/8/layout/cycle2"/>
    <dgm:cxn modelId="{0D0DD447-5BE4-4451-A364-976E63A61DE4}" type="presOf" srcId="{E88D3843-48D5-49F3-8DFC-C9900DAB41C7}" destId="{DA8D14E7-771A-465E-BE25-290508A425DE}" srcOrd="0" destOrd="0" presId="urn:microsoft.com/office/officeart/2005/8/layout/cycle2"/>
    <dgm:cxn modelId="{DAD7EF3D-4540-49E6-8708-72BEC610CF8A}" type="presOf" srcId="{ADBE153C-3B15-40C5-9527-8DA53F975EF4}" destId="{D842F569-CC17-40CB-9199-EA42FCDAF1F9}" srcOrd="0" destOrd="0" presId="urn:microsoft.com/office/officeart/2005/8/layout/cycle2"/>
    <dgm:cxn modelId="{EA355BB8-A903-4EA4-B4F1-86E5DD44673B}" type="presOf" srcId="{0B329361-0446-4B85-B3FF-577D89D525FE}" destId="{A15261F2-F023-4918-A2BA-21859EB92D99}" srcOrd="0" destOrd="0" presId="urn:microsoft.com/office/officeart/2005/8/layout/cycle2"/>
    <dgm:cxn modelId="{A6A80B57-A236-4447-8800-C36C6C4155FC}" type="presOf" srcId="{0B329361-0446-4B85-B3FF-577D89D525FE}" destId="{01096787-2751-4D93-B15B-57E1418A88A4}" srcOrd="1" destOrd="0" presId="urn:microsoft.com/office/officeart/2005/8/layout/cycle2"/>
    <dgm:cxn modelId="{FE98F4A5-0CC4-4011-A0CB-62E26E7058CF}" type="presOf" srcId="{624F0973-A234-4CA2-BFC1-2F5935C53FD1}" destId="{C2FFF471-BD19-40B4-8A54-4B7EBE56F756}" srcOrd="0" destOrd="0" presId="urn:microsoft.com/office/officeart/2005/8/layout/cycle2"/>
    <dgm:cxn modelId="{46C75128-C3F0-4D80-97E9-FF9B4E94D633}" type="presOf" srcId="{1BEA35C3-871A-4A8C-A1D5-0D38ABEC90E6}" destId="{F899DCD8-FF57-49F8-B546-FA892330E6D4}" srcOrd="0" destOrd="0" presId="urn:microsoft.com/office/officeart/2005/8/layout/cycle2"/>
    <dgm:cxn modelId="{26DA48DD-532D-4347-B02A-5BE99E811E01}" srcId="{E88D3843-48D5-49F3-8DFC-C9900DAB41C7}" destId="{CBD4AA52-659C-4FDD-A466-6594427306DD}" srcOrd="3" destOrd="0" parTransId="{414F6436-B5E6-4F17-8965-A517F83AF83B}" sibTransId="{0B329361-0446-4B85-B3FF-577D89D525FE}"/>
    <dgm:cxn modelId="{CE5E87F2-1678-4AAF-942F-C06E6AA704D9}" type="presOf" srcId="{624F0973-A234-4CA2-BFC1-2F5935C53FD1}" destId="{2C74B569-FAF8-4935-92F2-5CB49D3DA6A8}" srcOrd="1" destOrd="0" presId="urn:microsoft.com/office/officeart/2005/8/layout/cycle2"/>
    <dgm:cxn modelId="{24F36DAF-9145-4FA1-B222-9BF0B2CF40D4}" type="presOf" srcId="{20A89943-B90E-4EAF-8739-80066AF7E6A0}" destId="{04E1B128-5F50-4CDD-BDA8-11C93E5CD57C}" srcOrd="0" destOrd="0" presId="urn:microsoft.com/office/officeart/2005/8/layout/cycle2"/>
    <dgm:cxn modelId="{F69CB5A5-4B55-4191-B086-5B5A52B9209C}" type="presOf" srcId="{ADBE153C-3B15-40C5-9527-8DA53F975EF4}" destId="{15367F1B-D081-4C83-8941-8051E44FC58B}" srcOrd="1" destOrd="0" presId="urn:microsoft.com/office/officeart/2005/8/layout/cycle2"/>
    <dgm:cxn modelId="{519E3C7E-1707-40A6-86A8-3F72CCEA495B}" srcId="{E88D3843-48D5-49F3-8DFC-C9900DAB41C7}" destId="{20A89943-B90E-4EAF-8739-80066AF7E6A0}" srcOrd="1" destOrd="0" parTransId="{2AC742CE-36D0-488B-B4EE-DC986FC6C213}" sibTransId="{ADBE153C-3B15-40C5-9527-8DA53F975EF4}"/>
    <dgm:cxn modelId="{3AB5DD71-F1E7-4223-9732-9FE657DD3850}" type="presOf" srcId="{CBD4AA52-659C-4FDD-A466-6594427306DD}" destId="{36349EFF-2133-40A3-A1BC-47C58A280A7F}" srcOrd="0" destOrd="0" presId="urn:microsoft.com/office/officeart/2005/8/layout/cycle2"/>
    <dgm:cxn modelId="{757EEA48-1084-456E-8F1E-8F56865A2C87}" srcId="{E88D3843-48D5-49F3-8DFC-C9900DAB41C7}" destId="{C73EF7AC-C9F5-4E66-A8E3-E1BE3903CB18}" srcOrd="2" destOrd="0" parTransId="{200F044F-2103-4362-AC94-F684F90AC569}" sibTransId="{624F0973-A234-4CA2-BFC1-2F5935C53FD1}"/>
    <dgm:cxn modelId="{CCDAC499-405C-4535-A946-6E96FD58278B}" srcId="{E88D3843-48D5-49F3-8DFC-C9900DAB41C7}" destId="{1BEA35C3-871A-4A8C-A1D5-0D38ABEC90E6}" srcOrd="0" destOrd="0" parTransId="{D0A29A97-2693-4448-B209-6F75F908052E}" sibTransId="{D98BC20C-A12D-401D-81C1-906D2910D3A9}"/>
    <dgm:cxn modelId="{A3AC207C-03D0-4830-8F12-DC58FFB74043}" type="presOf" srcId="{C73EF7AC-C9F5-4E66-A8E3-E1BE3903CB18}" destId="{0A344B47-A72F-4B60-87DB-B592767EFB07}" srcOrd="0" destOrd="0" presId="urn:microsoft.com/office/officeart/2005/8/layout/cycle2"/>
    <dgm:cxn modelId="{2B1E9AF1-748D-45F4-8035-CB8496CBF49F}" type="presParOf" srcId="{DA8D14E7-771A-465E-BE25-290508A425DE}" destId="{F899DCD8-FF57-49F8-B546-FA892330E6D4}" srcOrd="0" destOrd="0" presId="urn:microsoft.com/office/officeart/2005/8/layout/cycle2"/>
    <dgm:cxn modelId="{D6329D7B-9A3D-47AD-8D0D-267AE8558D0D}" type="presParOf" srcId="{DA8D14E7-771A-465E-BE25-290508A425DE}" destId="{84BDA329-78F9-497F-93FF-367F9ADAB180}" srcOrd="1" destOrd="0" presId="urn:microsoft.com/office/officeart/2005/8/layout/cycle2"/>
    <dgm:cxn modelId="{B91FA24F-030A-48E2-BEAB-60CDFBC75EF8}" type="presParOf" srcId="{84BDA329-78F9-497F-93FF-367F9ADAB180}" destId="{EC19B6D6-BDBE-4D8F-BA1D-E83105778054}" srcOrd="0" destOrd="0" presId="urn:microsoft.com/office/officeart/2005/8/layout/cycle2"/>
    <dgm:cxn modelId="{EBE0CA3E-9826-4266-9533-6328D1A05FEF}" type="presParOf" srcId="{DA8D14E7-771A-465E-BE25-290508A425DE}" destId="{04E1B128-5F50-4CDD-BDA8-11C93E5CD57C}" srcOrd="2" destOrd="0" presId="urn:microsoft.com/office/officeart/2005/8/layout/cycle2"/>
    <dgm:cxn modelId="{2A766129-8615-4FF3-AC9D-69E38A2005B7}" type="presParOf" srcId="{DA8D14E7-771A-465E-BE25-290508A425DE}" destId="{D842F569-CC17-40CB-9199-EA42FCDAF1F9}" srcOrd="3" destOrd="0" presId="urn:microsoft.com/office/officeart/2005/8/layout/cycle2"/>
    <dgm:cxn modelId="{C8C0393F-051F-4596-B389-60DA9FB4E0D9}" type="presParOf" srcId="{D842F569-CC17-40CB-9199-EA42FCDAF1F9}" destId="{15367F1B-D081-4C83-8941-8051E44FC58B}" srcOrd="0" destOrd="0" presId="urn:microsoft.com/office/officeart/2005/8/layout/cycle2"/>
    <dgm:cxn modelId="{0EE19908-A13B-4A5B-9F0D-D6F4EAB53291}" type="presParOf" srcId="{DA8D14E7-771A-465E-BE25-290508A425DE}" destId="{0A344B47-A72F-4B60-87DB-B592767EFB07}" srcOrd="4" destOrd="0" presId="urn:microsoft.com/office/officeart/2005/8/layout/cycle2"/>
    <dgm:cxn modelId="{49B19BB8-11AD-4320-B62B-03E528530569}" type="presParOf" srcId="{DA8D14E7-771A-465E-BE25-290508A425DE}" destId="{C2FFF471-BD19-40B4-8A54-4B7EBE56F756}" srcOrd="5" destOrd="0" presId="urn:microsoft.com/office/officeart/2005/8/layout/cycle2"/>
    <dgm:cxn modelId="{27F40D3E-646E-4C66-A5FB-F3CCF58E210A}" type="presParOf" srcId="{C2FFF471-BD19-40B4-8A54-4B7EBE56F756}" destId="{2C74B569-FAF8-4935-92F2-5CB49D3DA6A8}" srcOrd="0" destOrd="0" presId="urn:microsoft.com/office/officeart/2005/8/layout/cycle2"/>
    <dgm:cxn modelId="{AFD743EF-99B3-4F20-9545-AFD17D0AD0A3}" type="presParOf" srcId="{DA8D14E7-771A-465E-BE25-290508A425DE}" destId="{36349EFF-2133-40A3-A1BC-47C58A280A7F}" srcOrd="6" destOrd="0" presId="urn:microsoft.com/office/officeart/2005/8/layout/cycle2"/>
    <dgm:cxn modelId="{BAB93371-83A9-4CF0-B5E1-136D2C6E0C0E}" type="presParOf" srcId="{DA8D14E7-771A-465E-BE25-290508A425DE}" destId="{A15261F2-F023-4918-A2BA-21859EB92D99}" srcOrd="7" destOrd="0" presId="urn:microsoft.com/office/officeart/2005/8/layout/cycle2"/>
    <dgm:cxn modelId="{C0658595-CC09-4C34-931B-3BBB872D40B6}" type="presParOf" srcId="{A15261F2-F023-4918-A2BA-21859EB92D99}" destId="{01096787-2751-4D93-B15B-57E1418A88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8DF22-3CB1-4C00-9DDE-FF722D7A35D5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A47C3C2B-82D3-46A2-A4BE-43E1537575C4}">
      <dgm:prSet phldrT="[Text]" custT="1"/>
      <dgm:spPr/>
      <dgm:t>
        <a:bodyPr/>
        <a:lstStyle/>
        <a:p>
          <a:pPr rtl="1"/>
          <a:r>
            <a:rPr lang="ar-SA" sz="6000" b="1" dirty="0" smtClean="0">
              <a:solidFill>
                <a:srgbClr val="FF0000"/>
              </a:solidFill>
            </a:rPr>
            <a:t>ترتيل القرآن</a:t>
          </a:r>
          <a:endParaRPr lang="ar-SA" sz="6000" dirty="0">
            <a:solidFill>
              <a:srgbClr val="FF0000"/>
            </a:solidFill>
          </a:endParaRPr>
        </a:p>
      </dgm:t>
    </dgm:pt>
    <dgm:pt modelId="{F2A7D00F-1D90-4B40-86FB-3EB9CBAAFDB7}" type="parTrans" cxnId="{10C5607A-A64C-4E03-8E96-F487F551E501}">
      <dgm:prSet/>
      <dgm:spPr/>
      <dgm:t>
        <a:bodyPr/>
        <a:lstStyle/>
        <a:p>
          <a:pPr rtl="1"/>
          <a:endParaRPr lang="ar-SA"/>
        </a:p>
      </dgm:t>
    </dgm:pt>
    <dgm:pt modelId="{D1C6CD0F-3ED4-4941-B216-2FC6881FFACB}" type="sibTrans" cxnId="{10C5607A-A64C-4E03-8E96-F487F551E501}">
      <dgm:prSet/>
      <dgm:spPr/>
      <dgm:t>
        <a:bodyPr/>
        <a:lstStyle/>
        <a:p>
          <a:pPr rtl="1"/>
          <a:endParaRPr lang="ar-SA"/>
        </a:p>
      </dgm:t>
    </dgm:pt>
    <dgm:pt modelId="{5B79536F-99FF-4D77-B9C8-8062B663CD66}">
      <dgm:prSet phldrT="[Text]" custT="1"/>
      <dgm:spPr/>
      <dgm:t>
        <a:bodyPr/>
        <a:lstStyle/>
        <a:p>
          <a:pPr rtl="1"/>
          <a:r>
            <a:rPr lang="ar-SA" sz="4800" b="1" dirty="0" smtClean="0"/>
            <a:t>البكاء عند تلاوة القرآن وسماعه </a:t>
          </a:r>
          <a:endParaRPr lang="ar-SA" sz="4800" dirty="0"/>
        </a:p>
      </dgm:t>
    </dgm:pt>
    <dgm:pt modelId="{4B45D61C-4B00-4488-BE6A-4DEFD68DE0D3}" type="parTrans" cxnId="{B353CB1F-9E94-44C4-8E8E-853CA5F3A855}">
      <dgm:prSet/>
      <dgm:spPr/>
      <dgm:t>
        <a:bodyPr/>
        <a:lstStyle/>
        <a:p>
          <a:pPr rtl="1"/>
          <a:endParaRPr lang="ar-SA"/>
        </a:p>
      </dgm:t>
    </dgm:pt>
    <dgm:pt modelId="{0BB360C4-8BFB-439F-BE6D-01AD6FDB8565}" type="sibTrans" cxnId="{B353CB1F-9E94-44C4-8E8E-853CA5F3A855}">
      <dgm:prSet/>
      <dgm:spPr/>
      <dgm:t>
        <a:bodyPr/>
        <a:lstStyle/>
        <a:p>
          <a:pPr rtl="1"/>
          <a:endParaRPr lang="ar-SA"/>
        </a:p>
      </dgm:t>
    </dgm:pt>
    <dgm:pt modelId="{4122184A-99F3-43E0-B267-2E8A12F772A9}">
      <dgm:prSet phldrT="[Text]" custT="1"/>
      <dgm:spPr/>
      <dgm:t>
        <a:bodyPr/>
        <a:lstStyle/>
        <a:p>
          <a:pPr rtl="1"/>
          <a:r>
            <a:rPr lang="ar-SA" sz="4400" b="1" dirty="0" smtClean="0"/>
            <a:t>الإصغاء والإستماع والإنصات عند تلاوة القرآن.</a:t>
          </a:r>
          <a:endParaRPr lang="ar-SA" sz="4400" dirty="0"/>
        </a:p>
      </dgm:t>
    </dgm:pt>
    <dgm:pt modelId="{70E49DBD-8ECB-4918-9ADE-F86D75804C31}" type="parTrans" cxnId="{DE66431A-9BE9-4171-981C-9A3FDE6FCA50}">
      <dgm:prSet/>
      <dgm:spPr/>
      <dgm:t>
        <a:bodyPr/>
        <a:lstStyle/>
        <a:p>
          <a:pPr rtl="1"/>
          <a:endParaRPr lang="ar-SA"/>
        </a:p>
      </dgm:t>
    </dgm:pt>
    <dgm:pt modelId="{C735727C-6A15-4D5C-A1C6-5C06D610623B}" type="sibTrans" cxnId="{DE66431A-9BE9-4171-981C-9A3FDE6FCA50}">
      <dgm:prSet/>
      <dgm:spPr/>
      <dgm:t>
        <a:bodyPr/>
        <a:lstStyle/>
        <a:p>
          <a:pPr rtl="1"/>
          <a:endParaRPr lang="ar-SA"/>
        </a:p>
      </dgm:t>
    </dgm:pt>
    <dgm:pt modelId="{1F2AF341-C6D3-46BF-8169-3BCC63689222}">
      <dgm:prSet phldrT="[Text]" custT="1"/>
      <dgm:spPr/>
      <dgm:t>
        <a:bodyPr/>
        <a:lstStyle/>
        <a:p>
          <a:pPr rtl="1"/>
          <a:r>
            <a:rPr lang="ar-SA" sz="4400" b="1" dirty="0" smtClean="0"/>
            <a:t>استحباب </a:t>
          </a:r>
        </a:p>
        <a:p>
          <a:pPr rtl="1"/>
          <a:r>
            <a:rPr lang="ar-SA" sz="4400" b="1" dirty="0" smtClean="0"/>
            <a:t>الجهر بالقرآن إذا لم يترتب عليه مفسدة . </a:t>
          </a:r>
          <a:endParaRPr lang="ar-SA" sz="4400" dirty="0"/>
        </a:p>
      </dgm:t>
    </dgm:pt>
    <dgm:pt modelId="{AE0F2BA5-04EF-4F90-B95D-373AE2A474F9}" type="parTrans" cxnId="{850205C2-84EB-44B9-9A1E-123B5020491B}">
      <dgm:prSet/>
      <dgm:spPr/>
      <dgm:t>
        <a:bodyPr/>
        <a:lstStyle/>
        <a:p>
          <a:pPr rtl="1"/>
          <a:endParaRPr lang="ar-SA"/>
        </a:p>
      </dgm:t>
    </dgm:pt>
    <dgm:pt modelId="{317DD3D6-29E7-484D-907C-DFF01016972D}" type="sibTrans" cxnId="{850205C2-84EB-44B9-9A1E-123B5020491B}">
      <dgm:prSet/>
      <dgm:spPr/>
      <dgm:t>
        <a:bodyPr/>
        <a:lstStyle/>
        <a:p>
          <a:pPr rtl="1"/>
          <a:endParaRPr lang="ar-SA"/>
        </a:p>
      </dgm:t>
    </dgm:pt>
    <dgm:pt modelId="{F2C9F61B-82C7-47F4-8568-65375C03A032}">
      <dgm:prSet phldrT="[Text]" phldr="1"/>
      <dgm:spPr/>
      <dgm:t>
        <a:bodyPr/>
        <a:lstStyle/>
        <a:p>
          <a:pPr rtl="1"/>
          <a:endParaRPr lang="ar-SA"/>
        </a:p>
      </dgm:t>
    </dgm:pt>
    <dgm:pt modelId="{07A7EF15-5EB3-4F1E-95A3-9B621971DF21}" type="parTrans" cxnId="{EB625CA9-AB30-41C8-BF68-C0D123773852}">
      <dgm:prSet/>
      <dgm:spPr/>
      <dgm:t>
        <a:bodyPr/>
        <a:lstStyle/>
        <a:p>
          <a:pPr rtl="1"/>
          <a:endParaRPr lang="ar-SA"/>
        </a:p>
      </dgm:t>
    </dgm:pt>
    <dgm:pt modelId="{69EA5D54-7C49-413F-830B-79BCA4EB46BE}" type="sibTrans" cxnId="{EB625CA9-AB30-41C8-BF68-C0D123773852}">
      <dgm:prSet/>
      <dgm:spPr/>
      <dgm:t>
        <a:bodyPr/>
        <a:lstStyle/>
        <a:p>
          <a:pPr rtl="1"/>
          <a:endParaRPr lang="ar-SA"/>
        </a:p>
      </dgm:t>
    </dgm:pt>
    <dgm:pt modelId="{1E7CAD86-AB8F-45BD-9752-D02FD4E3A97E}">
      <dgm:prSet custT="1"/>
      <dgm:spPr/>
      <dgm:t>
        <a:bodyPr/>
        <a:lstStyle/>
        <a:p>
          <a:pPr rtl="1"/>
          <a:r>
            <a:rPr lang="ar-SA" sz="3600" b="1" dirty="0" smtClean="0"/>
            <a:t>قراءة القرآن </a:t>
          </a:r>
        </a:p>
        <a:p>
          <a:pPr rtl="1"/>
          <a:r>
            <a:rPr lang="ar-SA" sz="3600" b="1" dirty="0" smtClean="0"/>
            <a:t>مع النظر في المصحف</a:t>
          </a:r>
          <a:endParaRPr lang="ar-SA" sz="3600" dirty="0"/>
        </a:p>
      </dgm:t>
    </dgm:pt>
    <dgm:pt modelId="{A26244E8-BD35-4337-A9B6-F5D50C955A7A}" type="parTrans" cxnId="{A560B05C-1028-4DBF-ABA8-F7CE9FE02E44}">
      <dgm:prSet/>
      <dgm:spPr/>
      <dgm:t>
        <a:bodyPr/>
        <a:lstStyle/>
        <a:p>
          <a:pPr rtl="1"/>
          <a:endParaRPr lang="ar-SA"/>
        </a:p>
      </dgm:t>
    </dgm:pt>
    <dgm:pt modelId="{152E3112-962F-45FE-99F6-171A82D1C47F}" type="sibTrans" cxnId="{A560B05C-1028-4DBF-ABA8-F7CE9FE02E44}">
      <dgm:prSet/>
      <dgm:spPr/>
      <dgm:t>
        <a:bodyPr/>
        <a:lstStyle/>
        <a:p>
          <a:pPr rtl="1"/>
          <a:endParaRPr lang="ar-SA"/>
        </a:p>
      </dgm:t>
    </dgm:pt>
    <dgm:pt modelId="{58D5D72A-0042-40E6-9BC3-97512FBC8436}" type="pres">
      <dgm:prSet presAssocID="{B708DF22-3CB1-4C00-9DDE-FF722D7A35D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5FD7A1E-6022-4231-B896-830DBA8B2CEF}" type="pres">
      <dgm:prSet presAssocID="{B708DF22-3CB1-4C00-9DDE-FF722D7A35D5}" presName="matrix" presStyleCnt="0"/>
      <dgm:spPr/>
    </dgm:pt>
    <dgm:pt modelId="{1C46E090-FD2B-4CBA-8BBD-9498C7E2E74F}" type="pres">
      <dgm:prSet presAssocID="{B708DF22-3CB1-4C00-9DDE-FF722D7A35D5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E7D62505-AFAD-4FFF-A8DB-99520C5F93B2}" type="pres">
      <dgm:prSet presAssocID="{B708DF22-3CB1-4C00-9DDE-FF722D7A35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F7C2DE-7C04-4714-8C5C-804281FD32A3}" type="pres">
      <dgm:prSet presAssocID="{B708DF22-3CB1-4C00-9DDE-FF722D7A35D5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A3E203A2-F2E0-481A-947A-62C1A650EF2E}" type="pres">
      <dgm:prSet presAssocID="{B708DF22-3CB1-4C00-9DDE-FF722D7A35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5C42FD-4D9B-4C10-BD97-1B76ED4E6505}" type="pres">
      <dgm:prSet presAssocID="{B708DF22-3CB1-4C00-9DDE-FF722D7A35D5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4205C1D-467C-41D9-BA15-479D9BC69E05}" type="pres">
      <dgm:prSet presAssocID="{B708DF22-3CB1-4C00-9DDE-FF722D7A35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578A09-7F82-460C-BB12-FAB699C70407}" type="pres">
      <dgm:prSet presAssocID="{B708DF22-3CB1-4C00-9DDE-FF722D7A35D5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6DF8BC7B-20B3-40CA-BA1F-CD0682128EB9}" type="pres">
      <dgm:prSet presAssocID="{B708DF22-3CB1-4C00-9DDE-FF722D7A35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DEAACB-7766-48AF-A924-6C7C4A40B527}" type="pres">
      <dgm:prSet presAssocID="{B708DF22-3CB1-4C00-9DDE-FF722D7A35D5}" presName="centerTile" presStyleLbl="fgShp" presStyleIdx="0" presStyleCnt="1" custAng="0" custScaleY="152508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50205C2-84EB-44B9-9A1E-123B5020491B}" srcId="{A47C3C2B-82D3-46A2-A4BE-43E1537575C4}" destId="{1F2AF341-C6D3-46BF-8169-3BCC63689222}" srcOrd="3" destOrd="0" parTransId="{AE0F2BA5-04EF-4F90-B95D-373AE2A474F9}" sibTransId="{317DD3D6-29E7-484D-907C-DFF01016972D}"/>
    <dgm:cxn modelId="{F265A5E5-49B6-44BE-9BDC-9ACC7C2342CC}" type="presOf" srcId="{4122184A-99F3-43E0-B267-2E8A12F772A9}" destId="{1CF7C2DE-7C04-4714-8C5C-804281FD32A3}" srcOrd="0" destOrd="0" presId="urn:microsoft.com/office/officeart/2005/8/layout/matrix1"/>
    <dgm:cxn modelId="{0755E84E-298D-444C-8B24-F524E06B3633}" type="presOf" srcId="{1E7CAD86-AB8F-45BD-9752-D02FD4E3A97E}" destId="{565C42FD-4D9B-4C10-BD97-1B76ED4E6505}" srcOrd="0" destOrd="0" presId="urn:microsoft.com/office/officeart/2005/8/layout/matrix1"/>
    <dgm:cxn modelId="{5CDAF52B-5C2A-458B-81C9-9A2D7B20241B}" type="presOf" srcId="{5B79536F-99FF-4D77-B9C8-8062B663CD66}" destId="{1C46E090-FD2B-4CBA-8BBD-9498C7E2E74F}" srcOrd="0" destOrd="0" presId="urn:microsoft.com/office/officeart/2005/8/layout/matrix1"/>
    <dgm:cxn modelId="{4DF9F913-4B71-4023-A035-D9399DF8CF14}" type="presOf" srcId="{4122184A-99F3-43E0-B267-2E8A12F772A9}" destId="{A3E203A2-F2E0-481A-947A-62C1A650EF2E}" srcOrd="1" destOrd="0" presId="urn:microsoft.com/office/officeart/2005/8/layout/matrix1"/>
    <dgm:cxn modelId="{9BDFBB52-920F-4D09-87C2-E6F8BCAC0288}" type="presOf" srcId="{B708DF22-3CB1-4C00-9DDE-FF722D7A35D5}" destId="{58D5D72A-0042-40E6-9BC3-97512FBC8436}" srcOrd="0" destOrd="0" presId="urn:microsoft.com/office/officeart/2005/8/layout/matrix1"/>
    <dgm:cxn modelId="{A560B05C-1028-4DBF-ABA8-F7CE9FE02E44}" srcId="{A47C3C2B-82D3-46A2-A4BE-43E1537575C4}" destId="{1E7CAD86-AB8F-45BD-9752-D02FD4E3A97E}" srcOrd="2" destOrd="0" parTransId="{A26244E8-BD35-4337-A9B6-F5D50C955A7A}" sibTransId="{152E3112-962F-45FE-99F6-171A82D1C47F}"/>
    <dgm:cxn modelId="{F98B3AA4-9879-4B28-8BAF-B27EB21A5664}" type="presOf" srcId="{1F2AF341-C6D3-46BF-8169-3BCC63689222}" destId="{6DF8BC7B-20B3-40CA-BA1F-CD0682128EB9}" srcOrd="1" destOrd="0" presId="urn:microsoft.com/office/officeart/2005/8/layout/matrix1"/>
    <dgm:cxn modelId="{DE66431A-9BE9-4171-981C-9A3FDE6FCA50}" srcId="{A47C3C2B-82D3-46A2-A4BE-43E1537575C4}" destId="{4122184A-99F3-43E0-B267-2E8A12F772A9}" srcOrd="1" destOrd="0" parTransId="{70E49DBD-8ECB-4918-9ADE-F86D75804C31}" sibTransId="{C735727C-6A15-4D5C-A1C6-5C06D610623B}"/>
    <dgm:cxn modelId="{B353CB1F-9E94-44C4-8E8E-853CA5F3A855}" srcId="{A47C3C2B-82D3-46A2-A4BE-43E1537575C4}" destId="{5B79536F-99FF-4D77-B9C8-8062B663CD66}" srcOrd="0" destOrd="0" parTransId="{4B45D61C-4B00-4488-BE6A-4DEFD68DE0D3}" sibTransId="{0BB360C4-8BFB-439F-BE6D-01AD6FDB8565}"/>
    <dgm:cxn modelId="{9043BAE4-D49D-4A66-9562-C682B9A819ED}" type="presOf" srcId="{A47C3C2B-82D3-46A2-A4BE-43E1537575C4}" destId="{0DDEAACB-7766-48AF-A924-6C7C4A40B527}" srcOrd="0" destOrd="0" presId="urn:microsoft.com/office/officeart/2005/8/layout/matrix1"/>
    <dgm:cxn modelId="{EB625CA9-AB30-41C8-BF68-C0D123773852}" srcId="{A47C3C2B-82D3-46A2-A4BE-43E1537575C4}" destId="{F2C9F61B-82C7-47F4-8568-65375C03A032}" srcOrd="4" destOrd="0" parTransId="{07A7EF15-5EB3-4F1E-95A3-9B621971DF21}" sibTransId="{69EA5D54-7C49-413F-830B-79BCA4EB46BE}"/>
    <dgm:cxn modelId="{10C5607A-A64C-4E03-8E96-F487F551E501}" srcId="{B708DF22-3CB1-4C00-9DDE-FF722D7A35D5}" destId="{A47C3C2B-82D3-46A2-A4BE-43E1537575C4}" srcOrd="0" destOrd="0" parTransId="{F2A7D00F-1D90-4B40-86FB-3EB9CBAAFDB7}" sibTransId="{D1C6CD0F-3ED4-4941-B216-2FC6881FFACB}"/>
    <dgm:cxn modelId="{E37C8480-F7DF-4317-95A5-C58783C1E88E}" type="presOf" srcId="{1E7CAD86-AB8F-45BD-9752-D02FD4E3A97E}" destId="{44205C1D-467C-41D9-BA15-479D9BC69E05}" srcOrd="1" destOrd="0" presId="urn:microsoft.com/office/officeart/2005/8/layout/matrix1"/>
    <dgm:cxn modelId="{E8E72C93-C600-4CAF-8DBA-401489910129}" type="presOf" srcId="{1F2AF341-C6D3-46BF-8169-3BCC63689222}" destId="{D8578A09-7F82-460C-BB12-FAB699C70407}" srcOrd="0" destOrd="0" presId="urn:microsoft.com/office/officeart/2005/8/layout/matrix1"/>
    <dgm:cxn modelId="{646EF43D-C2F2-4621-9C6D-19A9F6BE0C73}" type="presOf" srcId="{5B79536F-99FF-4D77-B9C8-8062B663CD66}" destId="{E7D62505-AFAD-4FFF-A8DB-99520C5F93B2}" srcOrd="1" destOrd="0" presId="urn:microsoft.com/office/officeart/2005/8/layout/matrix1"/>
    <dgm:cxn modelId="{2D4BCACD-178A-4FE6-B79B-D32456379617}" type="presParOf" srcId="{58D5D72A-0042-40E6-9BC3-97512FBC8436}" destId="{75FD7A1E-6022-4231-B896-830DBA8B2CEF}" srcOrd="0" destOrd="0" presId="urn:microsoft.com/office/officeart/2005/8/layout/matrix1"/>
    <dgm:cxn modelId="{3B4A12CC-71ED-44BC-BAC0-0D6A1716F34B}" type="presParOf" srcId="{75FD7A1E-6022-4231-B896-830DBA8B2CEF}" destId="{1C46E090-FD2B-4CBA-8BBD-9498C7E2E74F}" srcOrd="0" destOrd="0" presId="urn:microsoft.com/office/officeart/2005/8/layout/matrix1"/>
    <dgm:cxn modelId="{A4F07024-5D1C-4C09-8463-A8C97F4BD451}" type="presParOf" srcId="{75FD7A1E-6022-4231-B896-830DBA8B2CEF}" destId="{E7D62505-AFAD-4FFF-A8DB-99520C5F93B2}" srcOrd="1" destOrd="0" presId="urn:microsoft.com/office/officeart/2005/8/layout/matrix1"/>
    <dgm:cxn modelId="{62106548-0FD6-4112-9536-A9B70A36041D}" type="presParOf" srcId="{75FD7A1E-6022-4231-B896-830DBA8B2CEF}" destId="{1CF7C2DE-7C04-4714-8C5C-804281FD32A3}" srcOrd="2" destOrd="0" presId="urn:microsoft.com/office/officeart/2005/8/layout/matrix1"/>
    <dgm:cxn modelId="{380B29E2-5CDD-499D-9B9E-EFA03F67C2E9}" type="presParOf" srcId="{75FD7A1E-6022-4231-B896-830DBA8B2CEF}" destId="{A3E203A2-F2E0-481A-947A-62C1A650EF2E}" srcOrd="3" destOrd="0" presId="urn:microsoft.com/office/officeart/2005/8/layout/matrix1"/>
    <dgm:cxn modelId="{E4457AC3-478E-47E8-AAE8-998CC20613B4}" type="presParOf" srcId="{75FD7A1E-6022-4231-B896-830DBA8B2CEF}" destId="{565C42FD-4D9B-4C10-BD97-1B76ED4E6505}" srcOrd="4" destOrd="0" presId="urn:microsoft.com/office/officeart/2005/8/layout/matrix1"/>
    <dgm:cxn modelId="{46F7828D-3259-4CB9-A1C6-C91350FFCC59}" type="presParOf" srcId="{75FD7A1E-6022-4231-B896-830DBA8B2CEF}" destId="{44205C1D-467C-41D9-BA15-479D9BC69E05}" srcOrd="5" destOrd="0" presId="urn:microsoft.com/office/officeart/2005/8/layout/matrix1"/>
    <dgm:cxn modelId="{CBB71F65-489E-493C-9597-BB7889C37054}" type="presParOf" srcId="{75FD7A1E-6022-4231-B896-830DBA8B2CEF}" destId="{D8578A09-7F82-460C-BB12-FAB699C70407}" srcOrd="6" destOrd="0" presId="urn:microsoft.com/office/officeart/2005/8/layout/matrix1"/>
    <dgm:cxn modelId="{485C5DCB-CFF2-4509-B2B2-9A2213D72FFD}" type="presParOf" srcId="{75FD7A1E-6022-4231-B896-830DBA8B2CEF}" destId="{6DF8BC7B-20B3-40CA-BA1F-CD0682128EB9}" srcOrd="7" destOrd="0" presId="urn:microsoft.com/office/officeart/2005/8/layout/matrix1"/>
    <dgm:cxn modelId="{A1FB6580-FC8B-4086-9421-A6412407C376}" type="presParOf" srcId="{58D5D72A-0042-40E6-9BC3-97512FBC8436}" destId="{0DDEAACB-7766-48AF-A924-6C7C4A40B5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C5DB41-495D-41A4-B5D4-217CEBD0034D}">
      <dsp:nvSpPr>
        <dsp:cNvPr id="0" name=""/>
        <dsp:cNvSpPr/>
      </dsp:nvSpPr>
      <dsp:spPr>
        <a:xfrm>
          <a:off x="0" y="0"/>
          <a:ext cx="8229600" cy="164497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/>
            <a:t>كتاب الله تعالى </a:t>
          </a:r>
          <a:endParaRPr lang="ar-SA" sz="6500" kern="1200" dirty="0"/>
        </a:p>
      </dsp:txBody>
      <dsp:txXfrm>
        <a:off x="0" y="0"/>
        <a:ext cx="8229600" cy="1644973"/>
      </dsp:txXfrm>
    </dsp:sp>
    <dsp:sp modelId="{218C446A-A81C-44E1-9319-78AA202BB475}">
      <dsp:nvSpPr>
        <dsp:cNvPr id="0" name=""/>
        <dsp:cNvSpPr/>
      </dsp:nvSpPr>
      <dsp:spPr>
        <a:xfrm>
          <a:off x="0" y="1644973"/>
          <a:ext cx="2057399" cy="3454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b="1" kern="1200" dirty="0" smtClean="0"/>
            <a:t>والوصول الى حقائق التقوى ومعادن الإيمان.</a:t>
          </a:r>
          <a:endParaRPr lang="ar-SA" sz="3900" kern="1200" dirty="0"/>
        </a:p>
      </dsp:txBody>
      <dsp:txXfrm>
        <a:off x="0" y="1644973"/>
        <a:ext cx="2057399" cy="3454444"/>
      </dsp:txXfrm>
    </dsp:sp>
    <dsp:sp modelId="{7456C03C-E450-493D-9140-18E83B3821D8}">
      <dsp:nvSpPr>
        <dsp:cNvPr id="0" name=""/>
        <dsp:cNvSpPr/>
      </dsp:nvSpPr>
      <dsp:spPr>
        <a:xfrm>
          <a:off x="2057400" y="1644973"/>
          <a:ext cx="2057399" cy="3454444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b="1" kern="1200" dirty="0" smtClean="0">
              <a:solidFill>
                <a:srgbClr val="002060"/>
              </a:solidFill>
            </a:rPr>
            <a:t>والوسيلة المختصرة لمعرفة الله تعالى وقربه ورضاه </a:t>
          </a:r>
          <a:endParaRPr lang="ar-SA" sz="3900" kern="1200" dirty="0">
            <a:solidFill>
              <a:srgbClr val="002060"/>
            </a:solidFill>
          </a:endParaRPr>
        </a:p>
      </dsp:txBody>
      <dsp:txXfrm>
        <a:off x="2057400" y="1644973"/>
        <a:ext cx="2057399" cy="3454444"/>
      </dsp:txXfrm>
    </dsp:sp>
    <dsp:sp modelId="{7452EA32-6BDD-4BDF-A346-6B7C07F9085D}">
      <dsp:nvSpPr>
        <dsp:cNvPr id="0" name=""/>
        <dsp:cNvSpPr/>
      </dsp:nvSpPr>
      <dsp:spPr>
        <a:xfrm>
          <a:off x="4114800" y="1644973"/>
          <a:ext cx="2057399" cy="345444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b="1" kern="1200" dirty="0" smtClean="0">
              <a:solidFill>
                <a:srgbClr val="FFFF00"/>
              </a:solidFill>
            </a:rPr>
            <a:t>والمنبع الصافي للعلم والخير والحكمة والنور </a:t>
          </a:r>
          <a:endParaRPr lang="ar-SA" sz="3900" kern="1200" dirty="0">
            <a:solidFill>
              <a:srgbClr val="FFFF00"/>
            </a:solidFill>
          </a:endParaRPr>
        </a:p>
      </dsp:txBody>
      <dsp:txXfrm>
        <a:off x="4114800" y="1644973"/>
        <a:ext cx="2057399" cy="3454444"/>
      </dsp:txXfrm>
    </dsp:sp>
    <dsp:sp modelId="{A519FE70-0728-49D9-8F1A-8E2DEA49F66D}">
      <dsp:nvSpPr>
        <dsp:cNvPr id="0" name=""/>
        <dsp:cNvSpPr/>
      </dsp:nvSpPr>
      <dsp:spPr>
        <a:xfrm>
          <a:off x="6172199" y="1644973"/>
          <a:ext cx="2057399" cy="345444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b="1" kern="1200" dirty="0" smtClean="0">
              <a:solidFill>
                <a:srgbClr val="FF0000"/>
              </a:solidFill>
            </a:rPr>
            <a:t>الدستور الجامع لأحكام الإسلام </a:t>
          </a:r>
          <a:endParaRPr lang="ar-SA" sz="3900" kern="1200" dirty="0">
            <a:solidFill>
              <a:srgbClr val="FF0000"/>
            </a:solidFill>
          </a:endParaRPr>
        </a:p>
      </dsp:txBody>
      <dsp:txXfrm>
        <a:off x="6172199" y="1644973"/>
        <a:ext cx="2057399" cy="3454444"/>
      </dsp:txXfrm>
    </dsp:sp>
    <dsp:sp modelId="{783E13C6-4D23-4075-B607-2ECDC0E90775}">
      <dsp:nvSpPr>
        <dsp:cNvPr id="0" name=""/>
        <dsp:cNvSpPr/>
      </dsp:nvSpPr>
      <dsp:spPr>
        <a:xfrm>
          <a:off x="0" y="5099417"/>
          <a:ext cx="8229600" cy="38382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3345E7-8F85-4E2F-83C9-33D028129C7F}">
      <dsp:nvSpPr>
        <dsp:cNvPr id="0" name=""/>
        <dsp:cNvSpPr/>
      </dsp:nvSpPr>
      <dsp:spPr>
        <a:xfrm>
          <a:off x="944" y="3244"/>
          <a:ext cx="8227711" cy="179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فضائل القرآن الكريم </a:t>
          </a:r>
          <a:endParaRPr lang="ar-SA" sz="6500" kern="1200" dirty="0"/>
        </a:p>
      </dsp:txBody>
      <dsp:txXfrm>
        <a:off x="944" y="3244"/>
        <a:ext cx="8227711" cy="1799961"/>
      </dsp:txXfrm>
    </dsp:sp>
    <dsp:sp modelId="{99CDC5CF-443C-4B1E-8A0F-2193319EB788}">
      <dsp:nvSpPr>
        <dsp:cNvPr id="0" name=""/>
        <dsp:cNvSpPr/>
      </dsp:nvSpPr>
      <dsp:spPr>
        <a:xfrm>
          <a:off x="944" y="1948798"/>
          <a:ext cx="5374595" cy="179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القرآن الكريم</a:t>
          </a:r>
          <a:endParaRPr lang="ar-SA" sz="6500" kern="1200" dirty="0"/>
        </a:p>
      </dsp:txBody>
      <dsp:txXfrm>
        <a:off x="944" y="1948798"/>
        <a:ext cx="5374595" cy="1799961"/>
      </dsp:txXfrm>
    </dsp:sp>
    <dsp:sp modelId="{58718008-0620-44E0-83CB-71B91307B3B3}">
      <dsp:nvSpPr>
        <dsp:cNvPr id="0" name=""/>
        <dsp:cNvSpPr/>
      </dsp:nvSpPr>
      <dsp:spPr>
        <a:xfrm>
          <a:off x="944" y="3894353"/>
          <a:ext cx="2632025" cy="179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غير المباشر</a:t>
          </a:r>
          <a:endParaRPr lang="ar-SA" sz="4900" kern="1200" dirty="0"/>
        </a:p>
      </dsp:txBody>
      <dsp:txXfrm>
        <a:off x="944" y="3894353"/>
        <a:ext cx="2632025" cy="1799961"/>
      </dsp:txXfrm>
    </dsp:sp>
    <dsp:sp modelId="{FBDB463B-80D8-4278-8E4A-5C63065D0D04}">
      <dsp:nvSpPr>
        <dsp:cNvPr id="0" name=""/>
        <dsp:cNvSpPr/>
      </dsp:nvSpPr>
      <dsp:spPr>
        <a:xfrm>
          <a:off x="2743514" y="3894353"/>
          <a:ext cx="2632025" cy="179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المباشر</a:t>
          </a:r>
          <a:endParaRPr lang="ar-SA" sz="4900" kern="1200" dirty="0"/>
        </a:p>
      </dsp:txBody>
      <dsp:txXfrm>
        <a:off x="2743514" y="3894353"/>
        <a:ext cx="2632025" cy="1799961"/>
      </dsp:txXfrm>
    </dsp:sp>
    <dsp:sp modelId="{A98BB8D8-1E2A-425E-9944-8E0F9B27E955}">
      <dsp:nvSpPr>
        <dsp:cNvPr id="0" name=""/>
        <dsp:cNvSpPr/>
      </dsp:nvSpPr>
      <dsp:spPr>
        <a:xfrm>
          <a:off x="5596630" y="1948798"/>
          <a:ext cx="2632025" cy="179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السنة</a:t>
          </a:r>
          <a:endParaRPr lang="ar-SA" sz="6500" kern="1200" dirty="0"/>
        </a:p>
      </dsp:txBody>
      <dsp:txXfrm>
        <a:off x="5596630" y="1948798"/>
        <a:ext cx="2632025" cy="1799961"/>
      </dsp:txXfrm>
    </dsp:sp>
    <dsp:sp modelId="{14ED28E9-F182-4F25-A7C7-5CFB02CF304A}">
      <dsp:nvSpPr>
        <dsp:cNvPr id="0" name=""/>
        <dsp:cNvSpPr/>
      </dsp:nvSpPr>
      <dsp:spPr>
        <a:xfrm>
          <a:off x="5596630" y="3894353"/>
          <a:ext cx="2632025" cy="179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الصحيح</a:t>
          </a:r>
          <a:endParaRPr lang="ar-SA" sz="4900" kern="1200" dirty="0"/>
        </a:p>
      </dsp:txBody>
      <dsp:txXfrm>
        <a:off x="5596630" y="3894353"/>
        <a:ext cx="2632025" cy="17999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47B573-1489-4311-ACF3-C9C276D5781F}">
      <dsp:nvSpPr>
        <dsp:cNvPr id="0" name=""/>
        <dsp:cNvSpPr/>
      </dsp:nvSpPr>
      <dsp:spPr>
        <a:xfrm>
          <a:off x="944" y="3805"/>
          <a:ext cx="8227711" cy="1752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6500" kern="1200" dirty="0" smtClean="0"/>
            <a:t>الفضل لغة واصطلاحا</a:t>
          </a:r>
          <a:endParaRPr lang="ar-SA" sz="6500" kern="1200" dirty="0"/>
        </a:p>
      </dsp:txBody>
      <dsp:txXfrm>
        <a:off x="944" y="3805"/>
        <a:ext cx="8227711" cy="1752111"/>
      </dsp:txXfrm>
    </dsp:sp>
    <dsp:sp modelId="{23DD85DB-9867-4BE6-85E6-57AAB907931B}">
      <dsp:nvSpPr>
        <dsp:cNvPr id="0" name=""/>
        <dsp:cNvSpPr/>
      </dsp:nvSpPr>
      <dsp:spPr>
        <a:xfrm>
          <a:off x="944" y="1901285"/>
          <a:ext cx="5374595" cy="17521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6500" kern="1200" dirty="0" smtClean="0"/>
            <a:t>اصطلاحاً</a:t>
          </a:r>
          <a:endParaRPr lang="ar-SA" sz="6500" kern="1200" dirty="0"/>
        </a:p>
      </dsp:txBody>
      <dsp:txXfrm>
        <a:off x="944" y="1901285"/>
        <a:ext cx="5374595" cy="1752111"/>
      </dsp:txXfrm>
    </dsp:sp>
    <dsp:sp modelId="{A49ACB57-3D13-4560-92B6-986F01522AFF}">
      <dsp:nvSpPr>
        <dsp:cNvPr id="0" name=""/>
        <dsp:cNvSpPr/>
      </dsp:nvSpPr>
      <dsp:spPr>
        <a:xfrm>
          <a:off x="944" y="3798765"/>
          <a:ext cx="2632025" cy="1752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400" kern="1200" dirty="0" smtClean="0"/>
            <a:t>زيادة الأجر والثواب على عمل من عند الله</a:t>
          </a:r>
          <a:endParaRPr lang="ar-SA" sz="3400" kern="1200" dirty="0"/>
        </a:p>
      </dsp:txBody>
      <dsp:txXfrm>
        <a:off x="944" y="3798765"/>
        <a:ext cx="2632025" cy="1752111"/>
      </dsp:txXfrm>
    </dsp:sp>
    <dsp:sp modelId="{D9A13F0A-7643-4DE0-BA03-AC39BC34C405}">
      <dsp:nvSpPr>
        <dsp:cNvPr id="0" name=""/>
        <dsp:cNvSpPr/>
      </dsp:nvSpPr>
      <dsp:spPr>
        <a:xfrm>
          <a:off x="2743514" y="3798765"/>
          <a:ext cx="2632025" cy="1752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/>
            <a:t>الزيادة والخير الذي في القرآن على غيره من غير نقص</a:t>
          </a:r>
          <a:endParaRPr lang="ar-SA" sz="3200" kern="1200" dirty="0"/>
        </a:p>
      </dsp:txBody>
      <dsp:txXfrm>
        <a:off x="2743514" y="3798765"/>
        <a:ext cx="2632025" cy="1752111"/>
      </dsp:txXfrm>
    </dsp:sp>
    <dsp:sp modelId="{A7BD51AB-D623-4DB6-A5B3-7030E3F386CA}">
      <dsp:nvSpPr>
        <dsp:cNvPr id="0" name=""/>
        <dsp:cNvSpPr/>
      </dsp:nvSpPr>
      <dsp:spPr>
        <a:xfrm>
          <a:off x="5596630" y="1901285"/>
          <a:ext cx="2632025" cy="17521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6500" kern="1200" dirty="0" smtClean="0"/>
            <a:t>لغة</a:t>
          </a:r>
          <a:endParaRPr lang="ar-SA" sz="6500" kern="1200" dirty="0"/>
        </a:p>
      </dsp:txBody>
      <dsp:txXfrm>
        <a:off x="5596630" y="1901285"/>
        <a:ext cx="2632025" cy="1752111"/>
      </dsp:txXfrm>
    </dsp:sp>
    <dsp:sp modelId="{6F987549-B34A-423E-B456-9E73C30F6847}">
      <dsp:nvSpPr>
        <dsp:cNvPr id="0" name=""/>
        <dsp:cNvSpPr/>
      </dsp:nvSpPr>
      <dsp:spPr>
        <a:xfrm>
          <a:off x="5596630" y="3798765"/>
          <a:ext cx="2632025" cy="1752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/>
            <a:t>الزيادة والخير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/>
            <a:t>وهو ضد النقص</a:t>
          </a:r>
          <a:endParaRPr lang="ar-SA" sz="3200" kern="1200" dirty="0"/>
        </a:p>
      </dsp:txBody>
      <dsp:txXfrm>
        <a:off x="5596630" y="3798765"/>
        <a:ext cx="2632025" cy="17521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E8CB3F-3CD9-4DE6-933C-D1D0BA9284B8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>
              <a:solidFill>
                <a:srgbClr val="FFFF00"/>
              </a:solidFill>
            </a:rPr>
            <a:t>خيركم من تعلم القرآن وعلمه</a:t>
          </a:r>
          <a:endParaRPr lang="ar-SA" sz="3200" kern="1200" dirty="0">
            <a:solidFill>
              <a:srgbClr val="FFFF00"/>
            </a:solidFill>
          </a:endParaRPr>
        </a:p>
      </dsp:txBody>
      <dsp:txXfrm>
        <a:off x="2943448" y="1529"/>
        <a:ext cx="2342703" cy="1171351"/>
      </dsp:txXfrm>
    </dsp:sp>
    <dsp:sp modelId="{D6538576-3D8D-4F26-8C36-82F2F19AEA53}">
      <dsp:nvSpPr>
        <dsp:cNvPr id="0" name=""/>
        <dsp:cNvSpPr/>
      </dsp:nvSpPr>
      <dsp:spPr>
        <a:xfrm rot="3586020">
          <a:off x="4458166" y="1938790"/>
          <a:ext cx="1127561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/>
        </a:p>
      </dsp:txBody>
      <dsp:txXfrm rot="3586020">
        <a:off x="4458166" y="1938790"/>
        <a:ext cx="1127561" cy="409973"/>
      </dsp:txXfrm>
    </dsp:sp>
    <dsp:sp modelId="{3640EBDC-79D4-4E67-A465-81C3C1D45C36}">
      <dsp:nvSpPr>
        <dsp:cNvPr id="0" name=""/>
        <dsp:cNvSpPr/>
      </dsp:nvSpPr>
      <dsp:spPr>
        <a:xfrm>
          <a:off x="4757742" y="3114673"/>
          <a:ext cx="2342703" cy="1171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>
              <a:solidFill>
                <a:srgbClr val="FF0000"/>
              </a:solidFill>
            </a:rPr>
            <a:t>خياركم من تعلم القرآن وعلمه</a:t>
          </a:r>
          <a:endParaRPr lang="ar-SA" sz="3200" kern="1200" dirty="0">
            <a:solidFill>
              <a:srgbClr val="FF0000"/>
            </a:solidFill>
          </a:endParaRPr>
        </a:p>
      </dsp:txBody>
      <dsp:txXfrm>
        <a:off x="4757742" y="3114673"/>
        <a:ext cx="2342703" cy="1171351"/>
      </dsp:txXfrm>
    </dsp:sp>
    <dsp:sp modelId="{8A97585F-8375-4D37-B48A-55C6F17A7A6E}">
      <dsp:nvSpPr>
        <dsp:cNvPr id="0" name=""/>
        <dsp:cNvSpPr/>
      </dsp:nvSpPr>
      <dsp:spPr>
        <a:xfrm rot="10581697">
          <a:off x="3490656" y="3614567"/>
          <a:ext cx="1127561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/>
        </a:p>
      </dsp:txBody>
      <dsp:txXfrm rot="10581697">
        <a:off x="3490656" y="3614567"/>
        <a:ext cx="1127561" cy="409973"/>
      </dsp:txXfrm>
    </dsp:sp>
    <dsp:sp modelId="{56DBB4F9-4454-420A-8746-E9F4C24366FA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>
              <a:solidFill>
                <a:srgbClr val="FFFF00"/>
              </a:solidFill>
            </a:rPr>
            <a:t>أفضلكم من تعلم القرآن وعلمه</a:t>
          </a:r>
          <a:endParaRPr lang="ar-SA" sz="3200" kern="1200" dirty="0">
            <a:solidFill>
              <a:srgbClr val="FFFF00"/>
            </a:solidFill>
          </a:endParaRPr>
        </a:p>
      </dsp:txBody>
      <dsp:txXfrm>
        <a:off x="1008428" y="3353082"/>
        <a:ext cx="2342703" cy="1171351"/>
      </dsp:txXfrm>
    </dsp:sp>
    <dsp:sp modelId="{8ED8F043-195F-4CDE-9FD9-2E03429CCB20}">
      <dsp:nvSpPr>
        <dsp:cNvPr id="0" name=""/>
        <dsp:cNvSpPr/>
      </dsp:nvSpPr>
      <dsp:spPr>
        <a:xfrm rot="18000000">
          <a:off x="2583509" y="2057994"/>
          <a:ext cx="1127561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/>
        </a:p>
      </dsp:txBody>
      <dsp:txXfrm rot="18000000">
        <a:off x="2583509" y="2057994"/>
        <a:ext cx="1127561" cy="4099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63D615-F9F8-4C5D-A762-5D1EC0C0631E}">
      <dsp:nvSpPr>
        <dsp:cNvPr id="0" name=""/>
        <dsp:cNvSpPr/>
      </dsp:nvSpPr>
      <dsp:spPr>
        <a:xfrm>
          <a:off x="0" y="0"/>
          <a:ext cx="9758402" cy="1414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just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solidFill>
                <a:srgbClr val="FFFF00"/>
              </a:solidFill>
            </a:rPr>
            <a:t>الحرز الأول  : الاستعاذة بالله من الشيطان</a:t>
          </a:r>
          <a:endParaRPr lang="ar-SA" sz="4800" b="1" kern="1200" dirty="0">
            <a:solidFill>
              <a:srgbClr val="FFFF00"/>
            </a:solidFill>
          </a:endParaRPr>
        </a:p>
      </dsp:txBody>
      <dsp:txXfrm>
        <a:off x="2093116" y="0"/>
        <a:ext cx="7665285" cy="1414363"/>
      </dsp:txXfrm>
    </dsp:sp>
    <dsp:sp modelId="{D7C7F988-405A-445F-BA3B-0BF7D7FAD459}">
      <dsp:nvSpPr>
        <dsp:cNvPr id="0" name=""/>
        <dsp:cNvSpPr/>
      </dsp:nvSpPr>
      <dsp:spPr>
        <a:xfrm>
          <a:off x="141436" y="141436"/>
          <a:ext cx="195168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FF6D35-5436-4B93-BEAA-A6EA914E2FCE}">
      <dsp:nvSpPr>
        <dsp:cNvPr id="0" name=""/>
        <dsp:cNvSpPr/>
      </dsp:nvSpPr>
      <dsp:spPr>
        <a:xfrm>
          <a:off x="0" y="1555799"/>
          <a:ext cx="9758402" cy="1414363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b="1" kern="1200" dirty="0" smtClean="0">
              <a:solidFill>
                <a:srgbClr val="FF0000"/>
              </a:solidFill>
            </a:rPr>
            <a:t>الحرز الثاني : قراءة المعوذتين </a:t>
          </a:r>
          <a:endParaRPr lang="ar-SA" sz="5400" b="1" kern="1200" dirty="0">
            <a:solidFill>
              <a:srgbClr val="FF0000"/>
            </a:solidFill>
          </a:endParaRPr>
        </a:p>
      </dsp:txBody>
      <dsp:txXfrm>
        <a:off x="2093116" y="1555799"/>
        <a:ext cx="7665285" cy="1414363"/>
      </dsp:txXfrm>
    </dsp:sp>
    <dsp:sp modelId="{D3BACC30-BC4E-41ED-BEDF-2D1894F06C8F}">
      <dsp:nvSpPr>
        <dsp:cNvPr id="0" name=""/>
        <dsp:cNvSpPr/>
      </dsp:nvSpPr>
      <dsp:spPr>
        <a:xfrm>
          <a:off x="141436" y="1697236"/>
          <a:ext cx="195168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3A24C6-7600-4CED-9052-438EA6BF0803}">
      <dsp:nvSpPr>
        <dsp:cNvPr id="0" name=""/>
        <dsp:cNvSpPr/>
      </dsp:nvSpPr>
      <dsp:spPr>
        <a:xfrm>
          <a:off x="0" y="3111599"/>
          <a:ext cx="9758402" cy="141436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b="1" kern="1200" dirty="0" smtClean="0">
              <a:solidFill>
                <a:schemeClr val="bg1"/>
              </a:solidFill>
            </a:rPr>
            <a:t>الحرز الثالث : قراءة أية الكرسي </a:t>
          </a:r>
          <a:endParaRPr lang="ar-SA" sz="5400" b="1" kern="1200" dirty="0">
            <a:solidFill>
              <a:schemeClr val="bg1"/>
            </a:solidFill>
          </a:endParaRPr>
        </a:p>
      </dsp:txBody>
      <dsp:txXfrm>
        <a:off x="2093116" y="3111599"/>
        <a:ext cx="7665285" cy="1414363"/>
      </dsp:txXfrm>
    </dsp:sp>
    <dsp:sp modelId="{6D9561F4-1AC2-41C2-A91A-799C59E7032F}">
      <dsp:nvSpPr>
        <dsp:cNvPr id="0" name=""/>
        <dsp:cNvSpPr/>
      </dsp:nvSpPr>
      <dsp:spPr>
        <a:xfrm>
          <a:off x="141436" y="3253035"/>
          <a:ext cx="195168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3FC512-0F73-4623-B793-70F23B85198E}">
      <dsp:nvSpPr>
        <dsp:cNvPr id="0" name=""/>
        <dsp:cNvSpPr/>
      </dsp:nvSpPr>
      <dsp:spPr>
        <a:xfrm>
          <a:off x="85278" y="0"/>
          <a:ext cx="8229600" cy="17804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smtClean="0"/>
            <a:t>الحرز الرابع : قراءة سورة البقرة </a:t>
          </a:r>
          <a:endParaRPr lang="ar-SA" sz="4000" b="1" kern="1200" dirty="0"/>
        </a:p>
      </dsp:txBody>
      <dsp:txXfrm>
        <a:off x="1909247" y="0"/>
        <a:ext cx="6405631" cy="1780487"/>
      </dsp:txXfrm>
    </dsp:sp>
    <dsp:sp modelId="{AA17F1D4-4C3A-4B55-9A6F-676668EB00A6}">
      <dsp:nvSpPr>
        <dsp:cNvPr id="0" name=""/>
        <dsp:cNvSpPr/>
      </dsp:nvSpPr>
      <dsp:spPr>
        <a:xfrm>
          <a:off x="200469" y="233799"/>
          <a:ext cx="2343131" cy="14243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A082A-AC4F-4C3C-B6F4-015945AD4458}">
      <dsp:nvSpPr>
        <dsp:cNvPr id="0" name=""/>
        <dsp:cNvSpPr/>
      </dsp:nvSpPr>
      <dsp:spPr>
        <a:xfrm>
          <a:off x="0" y="1958535"/>
          <a:ext cx="8229600" cy="178048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/>
            <a:t>الحرز الخامس : قراءة خاتمة </a:t>
          </a:r>
        </a:p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/>
            <a:t>سورة البقرة </a:t>
          </a:r>
          <a:endParaRPr lang="ar-SA" sz="4400" b="1" kern="1200" dirty="0"/>
        </a:p>
      </dsp:txBody>
      <dsp:txXfrm>
        <a:off x="1823968" y="1958535"/>
        <a:ext cx="6405631" cy="1780487"/>
      </dsp:txXfrm>
    </dsp:sp>
    <dsp:sp modelId="{91CE3921-D70F-4767-A006-5A48427A6C27}">
      <dsp:nvSpPr>
        <dsp:cNvPr id="0" name=""/>
        <dsp:cNvSpPr/>
      </dsp:nvSpPr>
      <dsp:spPr>
        <a:xfrm rot="10800000" flipV="1">
          <a:off x="1151017" y="2884823"/>
          <a:ext cx="469350" cy="57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93064-9D92-49C9-A1D1-C0DD77FFFAA9}">
      <dsp:nvSpPr>
        <dsp:cNvPr id="0" name=""/>
        <dsp:cNvSpPr/>
      </dsp:nvSpPr>
      <dsp:spPr>
        <a:xfrm>
          <a:off x="91249" y="3917071"/>
          <a:ext cx="8229600" cy="178048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/>
            <a:t>الحرز السادس  : أول سورة </a:t>
          </a:r>
        </a:p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/>
            <a:t>حم المؤمن </a:t>
          </a:r>
          <a:endParaRPr lang="ar-SA" sz="4800" b="1" kern="1200" dirty="0"/>
        </a:p>
      </dsp:txBody>
      <dsp:txXfrm>
        <a:off x="1915217" y="3917071"/>
        <a:ext cx="6405631" cy="1780487"/>
      </dsp:txXfrm>
    </dsp:sp>
    <dsp:sp modelId="{34D92B61-CABF-4D34-849B-1685FAD96AB9}">
      <dsp:nvSpPr>
        <dsp:cNvPr id="0" name=""/>
        <dsp:cNvSpPr/>
      </dsp:nvSpPr>
      <dsp:spPr>
        <a:xfrm>
          <a:off x="270672" y="4100818"/>
          <a:ext cx="2367014" cy="14243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8685E1-C99A-4C9A-BCCD-5EB663C3E5C8}">
      <dsp:nvSpPr>
        <dsp:cNvPr id="0" name=""/>
        <dsp:cNvSpPr/>
      </dsp:nvSpPr>
      <dsp:spPr>
        <a:xfrm>
          <a:off x="0" y="0"/>
          <a:ext cx="8229600" cy="134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b="1" kern="1200" dirty="0" smtClean="0"/>
            <a:t>الحرز السابع : لا إله إلا الله وحده لا شريك له له الملك وله الحمد وهو على كل شيء قدير</a:t>
          </a:r>
          <a:endParaRPr lang="ar-SA" sz="3300" b="1" kern="1200" dirty="0"/>
        </a:p>
      </dsp:txBody>
      <dsp:txXfrm>
        <a:off x="1780004" y="0"/>
        <a:ext cx="6449595" cy="1340841"/>
      </dsp:txXfrm>
    </dsp:sp>
    <dsp:sp modelId="{D3675E32-E7E0-48FC-B3C1-C11F5D28127A}">
      <dsp:nvSpPr>
        <dsp:cNvPr id="0" name=""/>
        <dsp:cNvSpPr/>
      </dsp:nvSpPr>
      <dsp:spPr>
        <a:xfrm>
          <a:off x="134084" y="134084"/>
          <a:ext cx="1645920" cy="1072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8BE7A3-FBF6-4297-938E-EEEF08DCD94B}">
      <dsp:nvSpPr>
        <dsp:cNvPr id="0" name=""/>
        <dsp:cNvSpPr/>
      </dsp:nvSpPr>
      <dsp:spPr>
        <a:xfrm>
          <a:off x="0" y="1474925"/>
          <a:ext cx="8229600" cy="134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الحرز الثامن : كثرة ذكر الله وهو من أنفع الحروز من الشيطان </a:t>
          </a:r>
          <a:endParaRPr lang="ar-SA" sz="3600" b="1" kern="1200" dirty="0"/>
        </a:p>
      </dsp:txBody>
      <dsp:txXfrm>
        <a:off x="1780004" y="1474925"/>
        <a:ext cx="6449595" cy="1340841"/>
      </dsp:txXfrm>
    </dsp:sp>
    <dsp:sp modelId="{60E9C4BE-04FF-4532-85FA-072860CA0A03}">
      <dsp:nvSpPr>
        <dsp:cNvPr id="0" name=""/>
        <dsp:cNvSpPr/>
      </dsp:nvSpPr>
      <dsp:spPr>
        <a:xfrm>
          <a:off x="134084" y="1609009"/>
          <a:ext cx="1645920" cy="1072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F5BC42-D046-4079-AD47-DEE63F6C246E}">
      <dsp:nvSpPr>
        <dsp:cNvPr id="0" name=""/>
        <dsp:cNvSpPr/>
      </dsp:nvSpPr>
      <dsp:spPr>
        <a:xfrm>
          <a:off x="0" y="2949850"/>
          <a:ext cx="8229600" cy="134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/>
            <a:t>الحرز التاسع : الوضوء والصلاة </a:t>
          </a:r>
          <a:endParaRPr lang="ar-SA" sz="4400" b="1" kern="1200" dirty="0"/>
        </a:p>
      </dsp:txBody>
      <dsp:txXfrm>
        <a:off x="1780004" y="2949850"/>
        <a:ext cx="6449595" cy="1340841"/>
      </dsp:txXfrm>
    </dsp:sp>
    <dsp:sp modelId="{76FA35A6-F9FB-4975-AA47-BE56E0533F5B}">
      <dsp:nvSpPr>
        <dsp:cNvPr id="0" name=""/>
        <dsp:cNvSpPr/>
      </dsp:nvSpPr>
      <dsp:spPr>
        <a:xfrm>
          <a:off x="134084" y="3083934"/>
          <a:ext cx="1645920" cy="1072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E468A4-C949-477A-8223-19907EA3980F}">
      <dsp:nvSpPr>
        <dsp:cNvPr id="0" name=""/>
        <dsp:cNvSpPr/>
      </dsp:nvSpPr>
      <dsp:spPr>
        <a:xfrm>
          <a:off x="0" y="4424775"/>
          <a:ext cx="8229600" cy="134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الحرز العاشر : إمساك فضول النظر والكلام والطعام ومخالطة الناس </a:t>
          </a:r>
          <a:endParaRPr lang="ar-SA" sz="4000" b="1" kern="1200" dirty="0"/>
        </a:p>
      </dsp:txBody>
      <dsp:txXfrm>
        <a:off x="1780004" y="4424775"/>
        <a:ext cx="6449595" cy="1340841"/>
      </dsp:txXfrm>
    </dsp:sp>
    <dsp:sp modelId="{E76E55D1-7F07-4F71-A664-1680846C968E}">
      <dsp:nvSpPr>
        <dsp:cNvPr id="0" name=""/>
        <dsp:cNvSpPr/>
      </dsp:nvSpPr>
      <dsp:spPr>
        <a:xfrm>
          <a:off x="134084" y="4558859"/>
          <a:ext cx="1645920" cy="1072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9DCD8-FF57-49F8-B546-FA892330E6D4}">
      <dsp:nvSpPr>
        <dsp:cNvPr id="0" name=""/>
        <dsp:cNvSpPr/>
      </dsp:nvSpPr>
      <dsp:spPr>
        <a:xfrm>
          <a:off x="2665786" y="1712"/>
          <a:ext cx="2988022" cy="14486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استحباب الطهارة مع القراءة</a:t>
          </a:r>
          <a:r>
            <a:rPr lang="ar-JO" sz="2900" b="1" kern="1200" dirty="0" smtClean="0"/>
            <a:t>.</a:t>
          </a:r>
          <a:endParaRPr lang="ar-SA" sz="2900" kern="1200" dirty="0"/>
        </a:p>
      </dsp:txBody>
      <dsp:txXfrm>
        <a:off x="2665786" y="1712"/>
        <a:ext cx="2988022" cy="1448618"/>
      </dsp:txXfrm>
    </dsp:sp>
    <dsp:sp modelId="{84BDA329-78F9-497F-93FF-367F9ADAB180}">
      <dsp:nvSpPr>
        <dsp:cNvPr id="0" name=""/>
        <dsp:cNvSpPr/>
      </dsp:nvSpPr>
      <dsp:spPr>
        <a:xfrm rot="2700000">
          <a:off x="4839279" y="1255318"/>
          <a:ext cx="188537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2700000">
        <a:off x="4839279" y="1255318"/>
        <a:ext cx="188537" cy="488908"/>
      </dsp:txXfrm>
    </dsp:sp>
    <dsp:sp modelId="{04E1B128-5F50-4CDD-BDA8-11C93E5CD57C}">
      <dsp:nvSpPr>
        <dsp:cNvPr id="0" name=""/>
        <dsp:cNvSpPr/>
      </dsp:nvSpPr>
      <dsp:spPr>
        <a:xfrm>
          <a:off x="4388568" y="1538672"/>
          <a:ext cx="2616378" cy="144861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FF0000"/>
              </a:solidFill>
            </a:rPr>
            <a:t>استخدام السواك</a:t>
          </a:r>
          <a:r>
            <a:rPr lang="ar-JO" sz="3600" b="1" kern="1200" dirty="0" smtClean="0">
              <a:solidFill>
                <a:srgbClr val="FF0000"/>
              </a:solidFill>
            </a:rPr>
            <a:t>.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4388568" y="1538672"/>
        <a:ext cx="2616378" cy="1448618"/>
      </dsp:txXfrm>
    </dsp:sp>
    <dsp:sp modelId="{D842F569-CC17-40CB-9199-EA42FCDAF1F9}">
      <dsp:nvSpPr>
        <dsp:cNvPr id="0" name=""/>
        <dsp:cNvSpPr/>
      </dsp:nvSpPr>
      <dsp:spPr>
        <a:xfrm rot="8100000">
          <a:off x="4855945" y="2769045"/>
          <a:ext cx="180586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8100000">
        <a:off x="4855945" y="2769045"/>
        <a:ext cx="180586" cy="488908"/>
      </dsp:txXfrm>
    </dsp:sp>
    <dsp:sp modelId="{0A344B47-A72F-4B60-87DB-B592767EFB07}">
      <dsp:nvSpPr>
        <dsp:cNvPr id="0" name=""/>
        <dsp:cNvSpPr/>
      </dsp:nvSpPr>
      <dsp:spPr>
        <a:xfrm>
          <a:off x="2522909" y="3075632"/>
          <a:ext cx="3273776" cy="144861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solidFill>
                <a:srgbClr val="002060"/>
              </a:solidFill>
            </a:rPr>
            <a:t>استقبال القبلة</a:t>
          </a:r>
          <a:r>
            <a:rPr lang="ar-JO" sz="4000" b="1" kern="1200" dirty="0" smtClean="0">
              <a:solidFill>
                <a:srgbClr val="002060"/>
              </a:solidFill>
            </a:rPr>
            <a:t>.</a:t>
          </a:r>
          <a:endParaRPr lang="ar-SA" sz="4000" kern="1200" dirty="0">
            <a:solidFill>
              <a:srgbClr val="002060"/>
            </a:solidFill>
          </a:endParaRPr>
        </a:p>
      </dsp:txBody>
      <dsp:txXfrm>
        <a:off x="2522909" y="3075632"/>
        <a:ext cx="3273776" cy="1448618"/>
      </dsp:txXfrm>
    </dsp:sp>
    <dsp:sp modelId="{C2FFF471-BD19-40B4-8A54-4B7EBE56F756}">
      <dsp:nvSpPr>
        <dsp:cNvPr id="0" name=""/>
        <dsp:cNvSpPr/>
      </dsp:nvSpPr>
      <dsp:spPr>
        <a:xfrm rot="13500000">
          <a:off x="3298432" y="2780866"/>
          <a:ext cx="173488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13500000">
        <a:off x="3298432" y="2780866"/>
        <a:ext cx="173488" cy="488908"/>
      </dsp:txXfrm>
    </dsp:sp>
    <dsp:sp modelId="{36349EFF-2133-40A3-A1BC-47C58A280A7F}">
      <dsp:nvSpPr>
        <dsp:cNvPr id="0" name=""/>
        <dsp:cNvSpPr/>
      </dsp:nvSpPr>
      <dsp:spPr>
        <a:xfrm>
          <a:off x="1224652" y="1538672"/>
          <a:ext cx="2796369" cy="144861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2060"/>
              </a:solidFill>
            </a:rPr>
            <a:t>التعوذ والبسملة قبل البدء بالتلاوة</a:t>
          </a:r>
          <a:r>
            <a:rPr lang="ar-JO" sz="2800" b="1" kern="1200" dirty="0" smtClean="0">
              <a:solidFill>
                <a:srgbClr val="002060"/>
              </a:solidFill>
            </a:rPr>
            <a:t>.</a:t>
          </a:r>
          <a:endParaRPr lang="ar-SA" sz="2800" kern="1200" dirty="0">
            <a:solidFill>
              <a:srgbClr val="002060"/>
            </a:solidFill>
          </a:endParaRPr>
        </a:p>
      </dsp:txBody>
      <dsp:txXfrm>
        <a:off x="1224652" y="1538672"/>
        <a:ext cx="2796369" cy="1448618"/>
      </dsp:txXfrm>
    </dsp:sp>
    <dsp:sp modelId="{A15261F2-F023-4918-A2BA-21859EB92D99}">
      <dsp:nvSpPr>
        <dsp:cNvPr id="0" name=""/>
        <dsp:cNvSpPr/>
      </dsp:nvSpPr>
      <dsp:spPr>
        <a:xfrm rot="18900000">
          <a:off x="3292657" y="1257987"/>
          <a:ext cx="181439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18900000">
        <a:off x="3292657" y="1257987"/>
        <a:ext cx="181439" cy="48890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E846FB-B50E-410D-BD6B-2645FB49D2E3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12819F-E666-41D1-ABF5-35090D677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819F-E666-41D1-ABF5-35090D677DFA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1924-91DE-429B-AA1F-8537E3F9A20A}" type="datetimeFigureOut">
              <a:rPr lang="ar-SA" smtClean="0"/>
              <a:pPr/>
              <a:t>10/09/1431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FF00"/>
                </a:solidFill>
              </a:rPr>
              <a:t>فضائل </a:t>
            </a:r>
            <a:r>
              <a:rPr lang="ar-SA" sz="6600" smtClean="0">
                <a:solidFill>
                  <a:srgbClr val="FFFF00"/>
                </a:solidFill>
              </a:rPr>
              <a:t>القرآن الكريم 2</a:t>
            </a:r>
            <a:endParaRPr lang="ar-SA" sz="66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877778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8001055" cy="4786345"/>
          </a:xfr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cs typeface="MCS Jeddah S_I normal." pitchFamily="2" charset="-78"/>
              </a:rPr>
              <a:t>فضائل القرآن الكريم</a:t>
            </a:r>
            <a:endParaRPr lang="ar-SA" sz="5400" dirty="0">
              <a:solidFill>
                <a:srgbClr val="FF0000"/>
              </a:solidFill>
              <a:cs typeface="MCS Jeddah S_I normal.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ar-SA" sz="4800" dirty="0" smtClean="0">
                <a:solidFill>
                  <a:srgbClr val="FFFF00"/>
                </a:solidFill>
                <a:cs typeface="MCS Jeddah S_I normal." pitchFamily="2" charset="-78"/>
              </a:rPr>
              <a:t>اصطلاحاً</a:t>
            </a:r>
            <a:r>
              <a:rPr lang="ar-SA" sz="4800" dirty="0" smtClean="0">
                <a:solidFill>
                  <a:schemeClr val="bg1"/>
                </a:solidFill>
                <a:cs typeface="MCS Jeddah S_I normal." pitchFamily="2" charset="-78"/>
              </a:rPr>
              <a:t> : هي الدلالات والمعاني التي تؤكد الزياد</a:t>
            </a:r>
            <a:r>
              <a:rPr lang="ar-JO" sz="4800" dirty="0" smtClean="0">
                <a:solidFill>
                  <a:schemeClr val="bg1"/>
                </a:solidFill>
                <a:cs typeface="MCS Jeddah S_I normal." pitchFamily="2" charset="-78"/>
              </a:rPr>
              <a:t>ة</a:t>
            </a:r>
            <a:r>
              <a:rPr lang="ar-SA" sz="4800" dirty="0" smtClean="0">
                <a:solidFill>
                  <a:schemeClr val="bg1"/>
                </a:solidFill>
                <a:cs typeface="MCS Jeddah S_I normal." pitchFamily="2" charset="-78"/>
              </a:rPr>
              <a:t> والخير والفضل للقرآن على غيره مطلقاً ، وكذلك زيادة الأجر ومضاعفة الثواب من عند الله سبحانه وتعالى على العمل القلبي أو القولي أو الجوارح .</a:t>
            </a:r>
            <a:endParaRPr lang="ar-SA" sz="4800" dirty="0">
              <a:solidFill>
                <a:schemeClr val="bg1"/>
              </a:solidFill>
              <a:cs typeface="MCS Jeddah S_I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5984" y="785794"/>
            <a:ext cx="625203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ويمكن أن نجمل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أهم فضائل القرآن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الكتاب والسنة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النقاط التالية: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161970">
            <a:off x="895357" y="2197895"/>
            <a:ext cx="7353296" cy="25545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فضل القرآن الكريم </a:t>
            </a:r>
          </a:p>
          <a:p>
            <a:pPr algn="ctr"/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هو أكبر من كل شيء.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arb118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571480"/>
            <a:ext cx="3071834" cy="2559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b10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19" y="142853"/>
            <a:ext cx="4119067" cy="31236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85786" y="357166"/>
            <a:ext cx="7715304" cy="40666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46415"/>
              </a:avLst>
            </a:prstTxWarp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Bsher" pitchFamily="2" charset="-78"/>
              </a:rPr>
              <a:t>التجارةالرابحة والتي لا خسارة فيها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Bsher" pitchFamily="2" charset="-7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8215370" cy="369728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3688"/>
            <a:ext cx="82296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CS Jeddah S_I normal." pitchFamily="2" charset="-78"/>
              </a:rPr>
              <a:t>الأجر التام </a:t>
            </a:r>
            <a:br>
              <a:rPr lang="ar-S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CS Jeddah S_I normal." pitchFamily="2" charset="-78"/>
              </a:rPr>
            </a:br>
            <a:r>
              <a:rPr lang="ar-S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CS Jeddah S_I normal." pitchFamily="2" charset="-78"/>
              </a:rPr>
              <a:t>وزيادة الفضل من الله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MCS Jeddah S_I normal." pitchFamily="2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22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143248"/>
            <a:ext cx="8001056" cy="266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bliqueTopRight"/>
            <a:lightRig rig="soft" dir="t"/>
          </a:scene3d>
          <a:sp3d contourW="12700" prstMaterial="matte">
            <a:bevelT w="63500" h="50800" prst="riblet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  <a:solidFill>
            <a:srgbClr val="00B050"/>
          </a:solidFill>
        </p:spPr>
        <p:txBody>
          <a:bodyPr>
            <a:norm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Jeddah S_I normal." pitchFamily="2" charset="-78"/>
              </a:rPr>
              <a:t>الاصطفاء لحملة القرآن</a:t>
            </a:r>
            <a:b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Jeddah S_I normal." pitchFamily="2" charset="-78"/>
              </a:rPr>
            </a:br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Jeddah S_I normal." pitchFamily="2" charset="-78"/>
              </a:rPr>
              <a:t>وذلك هو الفضل الكبير</a:t>
            </a:r>
            <a:endParaRPr lang="ar-S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CS Jeddah S_I normal." pitchFamily="2" charset="-78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سبب كبير لدخول الجنات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يحلون فيها من أساور من ذهب ولؤلؤاً.</a:t>
            </a:r>
          </a:p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اللباس من الحرير.</a:t>
            </a:r>
          </a:p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ذهاب الغم والحزن.</a:t>
            </a:r>
          </a:p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إحلالهم دار المقامة بفضل الله ورحمته.</a:t>
            </a:r>
          </a:p>
          <a:p>
            <a:pPr algn="just"/>
            <a:r>
              <a:rPr lang="ar-SA" sz="4400" dirty="0" smtClean="0">
                <a:solidFill>
                  <a:srgbClr val="FF0000"/>
                </a:solidFill>
                <a:cs typeface="MCS Jeddah S_I normal." pitchFamily="2" charset="-78"/>
              </a:rPr>
              <a:t>لا يصابون فيها بنصب (تعب) ولا لغوب( إرهاق).</a:t>
            </a:r>
            <a:endParaRPr lang="ar-SA" sz="4400" dirty="0">
              <a:solidFill>
                <a:srgbClr val="FF0000"/>
              </a:solidFill>
              <a:cs typeface="MCS Jeddah S_I normal.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ar-JO" sz="5400" b="1" dirty="0" smtClean="0">
                <a:solidFill>
                  <a:srgbClr val="FF0000"/>
                </a:solidFill>
              </a:rPr>
              <a:t>الرحمة تتنزل عند قراءة القرآن </a:t>
            </a:r>
            <a:br>
              <a:rPr lang="ar-JO" sz="5400" b="1" dirty="0" smtClean="0">
                <a:solidFill>
                  <a:srgbClr val="FF0000"/>
                </a:solidFill>
              </a:rPr>
            </a:br>
            <a:r>
              <a:rPr lang="ar-JO" sz="5400" b="1" dirty="0" smtClean="0">
                <a:solidFill>
                  <a:srgbClr val="FF0000"/>
                </a:solidFill>
              </a:rPr>
              <a:t>والإستماع إليه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57364"/>
            <a:ext cx="8258204" cy="4268799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JO" sz="6600" b="1" dirty="0" smtClean="0">
                <a:solidFill>
                  <a:srgbClr val="00B0F0"/>
                </a:solidFill>
              </a:rPr>
              <a:t>وإذا قريء القرآن فاستمعوا له وأنصتوا لعلكم ترحمون.</a:t>
            </a:r>
            <a:endParaRPr lang="ar-SA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وقربة يتعبدون بتلاوته .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JO" sz="4800" dirty="0" smtClean="0">
                <a:solidFill>
                  <a:srgbClr val="FFFF00"/>
                </a:solidFill>
                <a:cs typeface="MCS Hijon S_I normal." pitchFamily="2" charset="-78"/>
              </a:rPr>
              <a:t>تقشعر منه جلود الذين يخشون ربهم ثم تلين جلودهم وقلوبهم لذكر الله</a:t>
            </a:r>
            <a:endParaRPr lang="ar-SA" sz="4800" dirty="0">
              <a:solidFill>
                <a:srgbClr val="FFFF00"/>
              </a:solidFill>
              <a:cs typeface="MCS Hijon S_I normal." pitchFamily="2" charset="-78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ar-JO" sz="6600" b="1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تلاوة القرآن حق تلاوته</a:t>
            </a:r>
            <a:br>
              <a:rPr lang="ar-JO" sz="6600" b="1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ar-JO" sz="6600" b="1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دليل عظيم على الإيمان</a:t>
            </a:r>
            <a:endParaRPr lang="ar-SA" sz="6600" b="1" spc="1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 descr="1212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348" y="3143248"/>
            <a:ext cx="7715304" cy="3423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40092">
            <a:off x="1821052" y="858304"/>
            <a:ext cx="5285421" cy="5170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فضائل القرآن الكريم2</a:t>
            </a:r>
            <a:endParaRPr lang="en-US" sz="11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001056" cy="6072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00034" y="142852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روح من أمر الله</a:t>
            </a:r>
            <a:br>
              <a:rPr lang="ar-JO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JO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ونور يهدي الله به من يشاء من عباده</a:t>
            </a:r>
            <a:endParaRPr lang="ar-SA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54292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ar-JO" sz="7200" b="1" dirty="0" smtClean="0">
                <a:solidFill>
                  <a:srgbClr val="FFFF00"/>
                </a:solidFill>
              </a:rPr>
              <a:t>الخشية والاطمئنان عند تلاوة القرآن</a:t>
            </a:r>
            <a:br>
              <a:rPr lang="ar-JO" sz="7200" b="1" dirty="0" smtClean="0">
                <a:solidFill>
                  <a:srgbClr val="FFFF00"/>
                </a:solidFill>
              </a:rPr>
            </a:br>
            <a:r>
              <a:rPr lang="ar-JO" sz="7200" b="1" dirty="0" smtClean="0">
                <a:solidFill>
                  <a:srgbClr val="FFFF00"/>
                </a:solidFill>
              </a:rPr>
              <a:t>وعند الاستماع لتلاوته</a:t>
            </a:r>
            <a:endParaRPr lang="ar-SA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22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571480"/>
            <a:ext cx="8429684" cy="5554683"/>
          </a:xfr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1743340" y="1142984"/>
            <a:ext cx="56573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الشفاء والرحمة </a:t>
            </a:r>
          </a:p>
          <a:p>
            <a:pPr algn="ctr"/>
            <a:r>
              <a:rPr lang="ar-JO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للمؤمنين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0135040">
            <a:off x="989938" y="1142984"/>
            <a:ext cx="716414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8800" b="1" dirty="0" smtClean="0">
                <a:ln w="57150" cmpd="sng">
                  <a:solidFill>
                    <a:srgbClr val="FF0066"/>
                  </a:solidFill>
                  <a:prstDash val="solid"/>
                </a:ln>
                <a:solidFill>
                  <a:srgbClr val="00B0F0"/>
                </a:solidFill>
              </a:rPr>
              <a:t>حِفظ القرآن </a:t>
            </a:r>
          </a:p>
          <a:p>
            <a:pPr algn="ctr"/>
            <a:r>
              <a:rPr lang="ar-JO" sz="8800" b="1" dirty="0" smtClean="0">
                <a:ln w="57150" cmpd="sng">
                  <a:solidFill>
                    <a:srgbClr val="FF0066"/>
                  </a:solidFill>
                  <a:prstDash val="solid"/>
                </a:ln>
                <a:solidFill>
                  <a:srgbClr val="00B0F0"/>
                </a:solidFill>
              </a:rPr>
              <a:t>سبباً لحفظ الإنسان </a:t>
            </a:r>
          </a:p>
          <a:p>
            <a:pPr algn="ctr"/>
            <a:r>
              <a:rPr lang="ar-JO" sz="8800" b="1" dirty="0" smtClean="0">
                <a:ln w="57150" cmpd="sng">
                  <a:solidFill>
                    <a:srgbClr val="FF0066"/>
                  </a:solidFill>
                  <a:prstDash val="solid"/>
                </a:ln>
                <a:solidFill>
                  <a:srgbClr val="00B0F0"/>
                </a:solidFill>
              </a:rPr>
              <a:t>من كل شر وسوء</a:t>
            </a:r>
            <a:endParaRPr lang="en-US" sz="8800" b="1" cap="none" spc="0" dirty="0">
              <a:ln w="57150" cmpd="sng">
                <a:solidFill>
                  <a:srgbClr val="FF0066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JO" sz="4800" dirty="0" smtClean="0">
                <a:solidFill>
                  <a:srgbClr val="0070C0"/>
                </a:solidFill>
                <a:cs typeface="MCS Hijon S_I normal." pitchFamily="2" charset="-78"/>
              </a:rPr>
              <a:t>مع </a:t>
            </a:r>
            <a:r>
              <a:rPr lang="ar-SA" sz="4800" dirty="0" smtClean="0">
                <a:solidFill>
                  <a:srgbClr val="0070C0"/>
                </a:solidFill>
                <a:cs typeface="MCS Hijon S_I normal." pitchFamily="2" charset="-78"/>
              </a:rPr>
              <a:t>السَّفَرَةِ الْكِرَامِ الْبَرَرَةِ</a:t>
            </a:r>
            <a:endParaRPr lang="ar-SA" sz="4800" dirty="0">
              <a:solidFill>
                <a:srgbClr val="0070C0"/>
              </a:solidFill>
              <a:cs typeface="MCS Hijon S_I normal.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مَثَلُ الَّذِي يَقْرَأُ الْقُرْآنَ وَهُوَ حَافِظٌ لَهُ مَعَ السَّفَرَةِ الْكِرَامِ الْبَرَرَةِ </a:t>
            </a:r>
            <a:endParaRPr lang="ar-JO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وَمَثَلُ الَّذِي يَقْرَأُ وَهُوَ يَتَعَاهَدُهُ وَهُوَ عَلَيْهِ شَدِيدٌ فَلَهُ أَجْرَانِ </a:t>
            </a:r>
            <a:endParaRPr lang="ar-S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JO" b="1" dirty="0" smtClean="0">
                <a:solidFill>
                  <a:srgbClr val="FFFF00"/>
                </a:solidFill>
              </a:rPr>
              <a:t>خير الناس وأفضل الناس وخيار الناس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67780">
            <a:off x="457200" y="1142984"/>
            <a:ext cx="8229600" cy="4786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وَالْقُرْآنُ حُجَّةٌ لَكَ أَوْ عَلَيْكَ</a:t>
            </a:r>
            <a:endParaRPr lang="ar-S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36051">
            <a:off x="479713" y="1036549"/>
            <a:ext cx="7976603" cy="47445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8000" b="1" cap="all" dirty="0" smtClean="0">
                <a:ln w="0">
                  <a:solidFill>
                    <a:srgbClr val="FF0066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فَيَعْلَمُ أَوْ يَقْرَأُ آيَتَيْنِ مِنْ كِتَابِ اللَّهِ عَزَّ وَجَلَّ خَيْرٌ لَهُ مِنْ نَاقَتَيْنِ</a:t>
            </a:r>
            <a:endParaRPr lang="ar-SA" sz="8000" b="1" cap="all" dirty="0">
              <a:ln w="0">
                <a:solidFill>
                  <a:srgbClr val="FF0066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شَفِيعًا لأَصْحَابِهِ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sz="8000" dirty="0" smtClean="0">
                <a:solidFill>
                  <a:srgbClr val="00B0F0"/>
                </a:solidFill>
              </a:rPr>
              <a:t>الْقُرْآنَ يَأْتِي يَوْمَ الْقِيَامَةِ شَفِيعًا لأَصْحَابِهِ</a:t>
            </a:r>
            <a:endParaRPr lang="ar-SA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JO" sz="6600" dirty="0" smtClean="0">
                <a:solidFill>
                  <a:srgbClr val="FFFF00"/>
                </a:solidFill>
                <a:cs typeface="MCS Jeddah S_U normal." pitchFamily="2" charset="-78"/>
              </a:rPr>
              <a:t>سورة البقرة</a:t>
            </a:r>
            <a:endParaRPr lang="ar-SA" sz="6600" dirty="0">
              <a:solidFill>
                <a:srgbClr val="FFFF00"/>
              </a:solidFill>
              <a:cs typeface="MCS Jeddah S_U normal.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cs typeface="MCS Hijon S_I normal." pitchFamily="2" charset="-78"/>
              </a:rPr>
              <a:t>اقْرَءُوا سُورَةَ الْبَقَرَةِ </a:t>
            </a:r>
            <a:endParaRPr lang="ar-JO" sz="5400" dirty="0" smtClean="0">
              <a:solidFill>
                <a:srgbClr val="FF0000"/>
              </a:solidFill>
              <a:cs typeface="MCS Hijon S_I normal." pitchFamily="2" charset="-78"/>
            </a:endParaRPr>
          </a:p>
          <a:p>
            <a:r>
              <a:rPr lang="ar-SA" sz="5400" dirty="0" smtClean="0">
                <a:solidFill>
                  <a:srgbClr val="FF0000"/>
                </a:solidFill>
                <a:cs typeface="MCS Hijon S_I normal." pitchFamily="2" charset="-78"/>
              </a:rPr>
              <a:t>فَإِنَّ أَخْذَهَا بَرَكَةٌ </a:t>
            </a:r>
            <a:endParaRPr lang="ar-JO" sz="5400" dirty="0" smtClean="0">
              <a:solidFill>
                <a:srgbClr val="FF0000"/>
              </a:solidFill>
              <a:cs typeface="MCS Hijon S_I normal." pitchFamily="2" charset="-78"/>
            </a:endParaRPr>
          </a:p>
          <a:p>
            <a:r>
              <a:rPr lang="ar-SA" sz="5400" dirty="0" smtClean="0">
                <a:solidFill>
                  <a:srgbClr val="FF0000"/>
                </a:solidFill>
                <a:cs typeface="MCS Hijon S_I normal." pitchFamily="2" charset="-78"/>
              </a:rPr>
              <a:t>وَتَرْكَهَا حَسْرَةٌ </a:t>
            </a:r>
            <a:endParaRPr lang="ar-JO" sz="5400" dirty="0" smtClean="0">
              <a:solidFill>
                <a:srgbClr val="FF0000"/>
              </a:solidFill>
              <a:cs typeface="MCS Hijon S_I normal." pitchFamily="2" charset="-78"/>
            </a:endParaRPr>
          </a:p>
          <a:p>
            <a:r>
              <a:rPr lang="ar-SA" sz="5400" dirty="0" smtClean="0">
                <a:solidFill>
                  <a:srgbClr val="FF0000"/>
                </a:solidFill>
                <a:cs typeface="MCS Hijon S_I normal." pitchFamily="2" charset="-78"/>
              </a:rPr>
              <a:t>وَلاَ تَسْتَطِيعُهَا الْبَطَلَةُ</a:t>
            </a:r>
            <a:endParaRPr lang="ar-SA" sz="5400" dirty="0">
              <a:solidFill>
                <a:srgbClr val="FF0000"/>
              </a:solidFill>
              <a:cs typeface="MCS Hijon S_I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ar-JO" dirty="0" smtClean="0">
                <a:solidFill>
                  <a:srgbClr val="FFFF00"/>
                </a:solidFill>
                <a:cs typeface="MCS Jeddah S_U normal." pitchFamily="2" charset="-78"/>
              </a:rPr>
              <a:t>مدارسة القرآن وتلاوته رحمة وسكينة</a:t>
            </a:r>
            <a:endParaRPr lang="ar-SA" dirty="0">
              <a:solidFill>
                <a:srgbClr val="FFFF00"/>
              </a:solidFill>
              <a:cs typeface="MCS Jeddah S_U normal.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وَمَا اجْتَمَعَ قَوْمٌ فِي بَيْتٍ مِنْ بُيُوتِ اللَّهِ يَتْلُونَ كِتَابَ اللَّهِ 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وَيَتَدَارَسُونَهُ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بَيْنَهُمْ إِلاَّ نَزَلَتْ عَلَيْهِمُ السَّكِينَةُ </a:t>
            </a:r>
            <a:endParaRPr lang="ar-JO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وَغَشِيَتْهُمُ الرَّحْمَةُ </a:t>
            </a:r>
            <a:endParaRPr lang="ar-JO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وَحَفَّتْهُمُ الْمَلاَئِكَةُ </a:t>
            </a:r>
            <a:endParaRPr lang="ar-JO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وَذَكَرَهُمُ اللَّهُ فِيمَنْ عِنْدَهُ </a:t>
            </a:r>
            <a:endParaRPr lang="ar-S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FF00"/>
                </a:solidFill>
              </a:rPr>
              <a:t>فضل القرآن الكريم من الكتاب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ar-SA" sz="4400" b="1" dirty="0" smtClean="0">
                <a:solidFill>
                  <a:srgbClr val="FFFF00"/>
                </a:solidFill>
              </a:rPr>
              <a:t>هو أكبر من كل شيء. </a:t>
            </a:r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ar-SA" sz="4400" b="1" dirty="0" smtClean="0">
                <a:solidFill>
                  <a:srgbClr val="FFFF00"/>
                </a:solidFill>
              </a:rPr>
              <a:t>فيه التجارة الرابحة والتي لا خسارة فيها </a:t>
            </a:r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ar-SA" sz="4400" b="1" dirty="0" smtClean="0">
                <a:solidFill>
                  <a:srgbClr val="FFFF00"/>
                </a:solidFill>
              </a:rPr>
              <a:t>فيه الأجر التام وزيادة الفضل من الله</a:t>
            </a:r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ar-SA" sz="4400" b="1" dirty="0" smtClean="0">
                <a:solidFill>
                  <a:srgbClr val="FFFF00"/>
                </a:solidFill>
              </a:rPr>
              <a:t>الاصطفاء لحملة القرآن وذلك هو الفضل الكبير</a:t>
            </a:r>
            <a:endParaRPr lang="en-US" sz="4400" dirty="0" smtClean="0">
              <a:solidFill>
                <a:srgbClr val="FFFF00"/>
              </a:solidFill>
            </a:endParaRPr>
          </a:p>
          <a:p>
            <a:endParaRPr lang="ar-SA" sz="4400" dirty="0" smtClean="0">
              <a:solidFill>
                <a:srgbClr val="FFFF00"/>
              </a:solidFill>
            </a:endParaRPr>
          </a:p>
          <a:p>
            <a:endParaRPr lang="ar-SA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فضل القرآن الكريم من الكتاب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سبب كبير لدخول الجنات 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0"/>
            <a:r>
              <a:rPr lang="ar-SA" sz="3600" b="1" dirty="0" smtClean="0">
                <a:solidFill>
                  <a:srgbClr val="FFFF00"/>
                </a:solidFill>
              </a:rPr>
              <a:t>يحلون فيها من أساور من ذهب ولؤلؤاً.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0"/>
            <a:r>
              <a:rPr lang="ar-SA" sz="3600" b="1" dirty="0" smtClean="0">
                <a:solidFill>
                  <a:srgbClr val="FFFF00"/>
                </a:solidFill>
              </a:rPr>
              <a:t>اللباس من الحرير.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0"/>
            <a:r>
              <a:rPr lang="ar-SA" sz="3600" b="1" dirty="0" smtClean="0">
                <a:solidFill>
                  <a:srgbClr val="FFFF00"/>
                </a:solidFill>
              </a:rPr>
              <a:t>ذهاب الغم والحزن عنهم.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0"/>
            <a:r>
              <a:rPr lang="ar-SA" sz="3600" b="1" dirty="0" smtClean="0">
                <a:solidFill>
                  <a:srgbClr val="FFFF00"/>
                </a:solidFill>
              </a:rPr>
              <a:t>إحلالهم دار المقامة بفضل الله ورحمته.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0"/>
            <a:r>
              <a:rPr lang="ar-SA" sz="3600" b="1" dirty="0" smtClean="0">
                <a:solidFill>
                  <a:srgbClr val="FFFF00"/>
                </a:solidFill>
              </a:rPr>
              <a:t>لا يصابون فيها بنصب (تعب) ولا لغوب( إرهاق). 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ar-SA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فضل القرآن الكريم من الكتاب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ar-JO" sz="4400" b="1" dirty="0" smtClean="0">
                <a:solidFill>
                  <a:srgbClr val="FF0000"/>
                </a:solidFill>
              </a:rPr>
              <a:t>الرحمة تتنزل عند قراءة القرآن والإستماع إليه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just"/>
            <a:r>
              <a:rPr lang="ar-JO" sz="4400" b="1" dirty="0" smtClean="0">
                <a:solidFill>
                  <a:srgbClr val="FF0000"/>
                </a:solidFill>
              </a:rPr>
              <a:t>تقشعر منه جلود الذين يخشون ربهم ثم تلين جلودهم وقلوبهم لذكر الله 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just"/>
            <a:r>
              <a:rPr lang="ar-JO" sz="4400" b="1" dirty="0" smtClean="0">
                <a:solidFill>
                  <a:srgbClr val="FF0000"/>
                </a:solidFill>
              </a:rPr>
              <a:t>تلاوة القرآن حق تلاوته دليل عظيم على الإيمان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فضل القرآن الكريم من الكتاب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JO" sz="3600" b="1" dirty="0" smtClean="0">
                <a:solidFill>
                  <a:srgbClr val="FFFF00"/>
                </a:solidFill>
              </a:rPr>
              <a:t>روح من أمر الله ونور يهدي الله به من يشاء من عباده 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ar-JO" sz="3600" b="1" dirty="0" smtClean="0">
                <a:solidFill>
                  <a:srgbClr val="FFFF00"/>
                </a:solidFill>
              </a:rPr>
              <a:t>الخشية والاطمئنان عند تلاوة القرآن وعند الاستماع لتلاوته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ar-JO" sz="3600" b="1" dirty="0" smtClean="0">
                <a:solidFill>
                  <a:srgbClr val="FFFF00"/>
                </a:solidFill>
              </a:rPr>
              <a:t>الشفاء والرحمة للمؤمنين 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ar-JO" sz="3600" b="1" dirty="0" smtClean="0">
                <a:solidFill>
                  <a:srgbClr val="FFFF00"/>
                </a:solidFill>
              </a:rPr>
              <a:t>حِفظ القرآن سبباً لحفظ الإنسان من كل شر وسوء </a:t>
            </a:r>
            <a:endParaRPr lang="ar-SA" sz="3600" dirty="0" smtClean="0">
              <a:solidFill>
                <a:srgbClr val="FFFF00"/>
              </a:solidFill>
            </a:endParaRPr>
          </a:p>
          <a:p>
            <a:endParaRPr lang="ar-SA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/>
              <a:t>آداب </a:t>
            </a:r>
            <a:r>
              <a:rPr lang="ar-JO" b="1" dirty="0" smtClean="0"/>
              <a:t>تلاوة القرآن</a:t>
            </a:r>
            <a:r>
              <a:rPr lang="ar-SA" b="1" dirty="0" smtClean="0"/>
              <a:t> التي تسبق التلاوة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1-استحباب الطهارة مع القراءة</a:t>
            </a:r>
            <a:r>
              <a:rPr lang="ar-JO" sz="4800" b="1" dirty="0" smtClean="0">
                <a:solidFill>
                  <a:srgbClr val="FFFF00"/>
                </a:solidFill>
              </a:rPr>
              <a:t>.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36841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2-استخدام السواك</a:t>
            </a:r>
            <a:r>
              <a:rPr lang="ar-JO" b="1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65555443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600200"/>
            <a:ext cx="8715436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00B0F0"/>
                </a:solidFill>
              </a:rPr>
              <a:t>3-استقبال القبلة</a:t>
            </a:r>
            <a:r>
              <a:rPr lang="ar-JO" sz="6000" b="1" dirty="0" smtClean="0">
                <a:solidFill>
                  <a:srgbClr val="00B0F0"/>
                </a:solidFill>
              </a:rPr>
              <a:t>.</a:t>
            </a:r>
            <a:endParaRPr lang="ar-SA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20070625(0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66"/>
                </a:solidFill>
              </a:rPr>
              <a:t>4-التعوذ والبسملة قبل البدء بالتلاوة</a:t>
            </a:r>
            <a:r>
              <a:rPr lang="ar-JO" b="1" dirty="0" smtClean="0">
                <a:solidFill>
                  <a:srgbClr val="FF0066"/>
                </a:solidFill>
              </a:rPr>
              <a:t>.</a:t>
            </a:r>
            <a:endParaRPr lang="ar-SA" dirty="0">
              <a:solidFill>
                <a:srgbClr val="FF0066"/>
              </a:solidFill>
            </a:endParaRPr>
          </a:p>
        </p:txBody>
      </p:sp>
      <p:pic>
        <p:nvPicPr>
          <p:cNvPr id="4" name="Content Placeholder 3" descr="20070627(02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>
                <a:solidFill>
                  <a:schemeClr val="bg1"/>
                </a:solidFill>
              </a:rPr>
              <a:t>قاعدة نافعة لاعتصام العبد من الشيطان</a:t>
            </a:r>
            <a:endParaRPr lang="ar-SA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071602" y="1600200"/>
          <a:ext cx="975840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460503" y="1166977"/>
            <a:ext cx="8222993" cy="4524046"/>
            <a:chOff x="3303" y="958"/>
            <a:chExt cx="8222993" cy="452404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oup 3"/>
            <p:cNvGrpSpPr/>
            <p:nvPr/>
          </p:nvGrpSpPr>
          <p:grpSpPr>
            <a:xfrm>
              <a:off x="3303" y="958"/>
              <a:ext cx="8222993" cy="1412153"/>
              <a:chOff x="3303" y="958"/>
              <a:chExt cx="8222993" cy="1412153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303" y="958"/>
                <a:ext cx="8222993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6" name="Rounded Rectangle 4"/>
              <p:cNvSpPr/>
              <p:nvPr/>
            </p:nvSpPr>
            <p:spPr>
              <a:xfrm>
                <a:off x="44664" y="42319"/>
                <a:ext cx="8140271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3840" tIns="243840" rIns="243840" bIns="243840" numCol="1" spcCol="1270" anchor="ctr" anchorCtr="0">
                <a:noAutofit/>
              </a:bodyPr>
              <a:lstStyle/>
              <a:p>
                <a:pPr lvl="0" algn="ctr" defTabSz="28448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6400" kern="1200" dirty="0" smtClean="0">
                    <a:solidFill>
                      <a:srgbClr val="FFFF00"/>
                    </a:solidFill>
                  </a:rPr>
                  <a:t>القرآن الكريم</a:t>
                </a:r>
                <a:endParaRPr lang="ar-SA" sz="6400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>
              <a:off x="3303" y="1556904"/>
              <a:ext cx="1541040" cy="1412153"/>
              <a:chOff x="3303" y="1556904"/>
              <a:chExt cx="1541040" cy="141215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3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4" name="Rounded Rectangle 6"/>
              <p:cNvSpPr/>
              <p:nvPr/>
            </p:nvSpPr>
            <p:spPr>
              <a:xfrm>
                <a:off x="44664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الآيات</a:t>
                </a:r>
                <a:endParaRPr lang="ar-SA" sz="34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3303" y="3112851"/>
              <a:ext cx="1541040" cy="1412153"/>
              <a:chOff x="3303" y="3112851"/>
              <a:chExt cx="1541040" cy="141215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303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2" name="Rounded Rectangle 8"/>
              <p:cNvSpPr/>
              <p:nvPr/>
            </p:nvSpPr>
            <p:spPr>
              <a:xfrm>
                <a:off x="44664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6236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آية</a:t>
                </a:r>
                <a:endParaRPr lang="ar-SA" sz="3400" kern="1200"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673791" y="1556904"/>
              <a:ext cx="1541040" cy="1412153"/>
              <a:chOff x="1673791" y="1556904"/>
              <a:chExt cx="1541040" cy="1412153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1673791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0" name="Rounded Rectangle 10"/>
              <p:cNvSpPr/>
              <p:nvPr/>
            </p:nvSpPr>
            <p:spPr>
              <a:xfrm>
                <a:off x="1715152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السور</a:t>
                </a:r>
                <a:endParaRPr lang="ar-SA" sz="3400" kern="1200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673791" y="3112851"/>
              <a:ext cx="1541040" cy="1412153"/>
              <a:chOff x="1673791" y="3112851"/>
              <a:chExt cx="1541040" cy="141215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673791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8" name="Rounded Rectangle 12"/>
              <p:cNvSpPr/>
              <p:nvPr/>
            </p:nvSpPr>
            <p:spPr>
              <a:xfrm>
                <a:off x="1715152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chemeClr val="bg1"/>
                    </a:solidFill>
                  </a:rPr>
                  <a:t>114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chemeClr val="bg1"/>
                    </a:solidFill>
                  </a:rPr>
                  <a:t>سورة</a:t>
                </a:r>
                <a:endParaRPr lang="ar-SA" sz="34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3344279" y="1556904"/>
              <a:ext cx="1541040" cy="1412153"/>
              <a:chOff x="3344279" y="1556904"/>
              <a:chExt cx="1541040" cy="1412153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344279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6" name="Rounded Rectangle 14"/>
              <p:cNvSpPr/>
              <p:nvPr/>
            </p:nvSpPr>
            <p:spPr>
              <a:xfrm>
                <a:off x="3385640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الأرباع</a:t>
                </a:r>
                <a:endParaRPr lang="ar-SA" sz="34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344279" y="3112851"/>
              <a:ext cx="1541040" cy="1412153"/>
              <a:chOff x="3344279" y="3112851"/>
              <a:chExt cx="1541040" cy="141215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344279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4" name="Rounded Rectangle 16"/>
              <p:cNvSpPr/>
              <p:nvPr/>
            </p:nvSpPr>
            <p:spPr>
              <a:xfrm>
                <a:off x="3385640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240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ربع</a:t>
                </a:r>
                <a:endParaRPr lang="ar-SA" sz="3400" kern="1200" dirty="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5014767" y="1556904"/>
              <a:ext cx="1541040" cy="1412153"/>
              <a:chOff x="5014767" y="1556904"/>
              <a:chExt cx="1541040" cy="141215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014767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Rounded Rectangle 18"/>
              <p:cNvSpPr/>
              <p:nvPr/>
            </p:nvSpPr>
            <p:spPr>
              <a:xfrm>
                <a:off x="5056128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الأحزاب</a:t>
                </a:r>
                <a:endParaRPr lang="ar-SA" sz="3400" kern="1200"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014767" y="3112851"/>
              <a:ext cx="1541040" cy="1412153"/>
              <a:chOff x="5014767" y="3112851"/>
              <a:chExt cx="1541040" cy="141215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014767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0" name="Rounded Rectangle 20"/>
              <p:cNvSpPr/>
              <p:nvPr/>
            </p:nvSpPr>
            <p:spPr>
              <a:xfrm>
                <a:off x="5056128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chemeClr val="bg1"/>
                    </a:solidFill>
                  </a:rPr>
                  <a:t>60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chemeClr val="bg1"/>
                    </a:solidFill>
                  </a:rPr>
                  <a:t>حزب</a:t>
                </a:r>
                <a:endParaRPr lang="ar-SA" sz="34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685256" y="1556904"/>
              <a:ext cx="1541040" cy="1412153"/>
              <a:chOff x="6685256" y="1556904"/>
              <a:chExt cx="1541040" cy="141215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685256" y="1556904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" name="Rounded Rectangle 22"/>
              <p:cNvSpPr/>
              <p:nvPr/>
            </p:nvSpPr>
            <p:spPr>
              <a:xfrm>
                <a:off x="6726617" y="1598265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عدد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>
                    <a:solidFill>
                      <a:srgbClr val="FF0000"/>
                    </a:solidFill>
                  </a:rPr>
                  <a:t>الأجزاء</a:t>
                </a:r>
                <a:endParaRPr lang="ar-SA" sz="34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685256" y="3112851"/>
              <a:ext cx="1541040" cy="1412153"/>
              <a:chOff x="6685256" y="3112851"/>
              <a:chExt cx="1541040" cy="141215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685256" y="3112851"/>
                <a:ext cx="1541040" cy="1412153"/>
              </a:xfrm>
              <a:prstGeom prst="roundRect">
                <a:avLst>
                  <a:gd name="adj" fmla="val 10000"/>
                </a:avLst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Rounded Rectangle 24"/>
              <p:cNvSpPr/>
              <p:nvPr/>
            </p:nvSpPr>
            <p:spPr>
              <a:xfrm>
                <a:off x="6726617" y="3154212"/>
                <a:ext cx="1458318" cy="132943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30</a:t>
                </a:r>
              </a:p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400" kern="1200" dirty="0" smtClean="0"/>
                  <a:t>جزء</a:t>
                </a:r>
                <a:endParaRPr lang="ar-SA" sz="3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/>
              <a:t>آداب </a:t>
            </a:r>
            <a:r>
              <a:rPr lang="ar-JO" b="1" dirty="0" smtClean="0"/>
              <a:t>تلاوة القرآن</a:t>
            </a:r>
            <a:r>
              <a:rPr lang="ar-SA" b="1" dirty="0" smtClean="0"/>
              <a:t> التي تسبق التلاوة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آداب </a:t>
            </a:r>
            <a:r>
              <a:rPr lang="ar-JO" sz="5400" b="1" dirty="0" smtClean="0">
                <a:solidFill>
                  <a:srgbClr val="FF0000"/>
                </a:solidFill>
              </a:rPr>
              <a:t>تلاوة القرآن</a:t>
            </a:r>
            <a:r>
              <a:rPr lang="ar-SA" sz="5400" b="1" dirty="0" smtClean="0">
                <a:solidFill>
                  <a:srgbClr val="FF0000"/>
                </a:solidFill>
              </a:rPr>
              <a:t> أثناء التلاوة 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1- ترتيل القرآن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400" b="1" dirty="0" smtClean="0">
                <a:solidFill>
                  <a:srgbClr val="FFFF00"/>
                </a:solidFill>
              </a:rPr>
              <a:t>2- قراءة القرآن مع النظر في المصحف</a:t>
            </a:r>
            <a:endParaRPr lang="en-US" sz="4400" dirty="0" smtClean="0">
              <a:solidFill>
                <a:srgbClr val="FFFF00"/>
              </a:solidFill>
            </a:endParaRPr>
          </a:p>
          <a:p>
            <a:endParaRPr lang="ar-S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3- البكاء عند تلاوة القرآن وسماعه 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sz="4800" b="1" dirty="0" smtClean="0">
                <a:solidFill>
                  <a:srgbClr val="FF0000"/>
                </a:solidFill>
              </a:rPr>
              <a:t>4- استحباب الجهر بالقرآن إذا لم يترتب عليه مفسدة . 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just"/>
            <a:endParaRPr lang="ar-SA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5- الإصغاء والإستماع والإنصات عند تلاوة القرآن.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FF00"/>
                </a:solidFill>
              </a:rPr>
              <a:t>6- التحميد والتهليل والتسبيح ...</a:t>
            </a:r>
            <a:endParaRPr lang="en-US" sz="5400" dirty="0" smtClean="0">
              <a:solidFill>
                <a:srgbClr val="FFFF00"/>
              </a:solidFill>
            </a:endParaRPr>
          </a:p>
          <a:p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7- استحباب اتصال القراءة وعدم قطعها. 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00B050"/>
          </a:solidFill>
        </p:spPr>
        <p:txBody>
          <a:bodyPr/>
          <a:lstStyle/>
          <a:p>
            <a:r>
              <a:rPr lang="ar-JO" dirty="0" smtClean="0">
                <a:solidFill>
                  <a:srgbClr val="FFFF00"/>
                </a:solidFill>
              </a:rPr>
              <a:t>موضوع الحلقة وما سيقدم بها من قضايا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JO" sz="4400" dirty="0" smtClean="0">
                <a:solidFill>
                  <a:srgbClr val="FF0000"/>
                </a:solidFill>
              </a:rPr>
              <a:t>1- التعريف بفضائل القرآن 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ar-JO" sz="4400" dirty="0" smtClean="0">
                <a:solidFill>
                  <a:srgbClr val="FF0000"/>
                </a:solidFill>
              </a:rPr>
              <a:t>2-</a:t>
            </a:r>
            <a:r>
              <a:rPr lang="ar-SA" sz="4400" dirty="0" smtClean="0">
                <a:solidFill>
                  <a:srgbClr val="FF0000"/>
                </a:solidFill>
              </a:rPr>
              <a:t> </a:t>
            </a:r>
            <a:r>
              <a:rPr lang="ar-JO" sz="4400" dirty="0" smtClean="0">
                <a:solidFill>
                  <a:srgbClr val="FF0000"/>
                </a:solidFill>
              </a:rPr>
              <a:t>فضائل القرآن </a:t>
            </a:r>
            <a:r>
              <a:rPr lang="ar-SA" sz="4400" dirty="0" smtClean="0">
                <a:solidFill>
                  <a:srgbClr val="FF0000"/>
                </a:solidFill>
              </a:rPr>
              <a:t>من الكتاب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ar-JO" sz="4400" dirty="0" smtClean="0">
                <a:solidFill>
                  <a:srgbClr val="FF0000"/>
                </a:solidFill>
              </a:rPr>
              <a:t>3- ذكر الله أكبر من كل شيء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ar-JO" sz="4400" dirty="0" smtClean="0">
                <a:solidFill>
                  <a:srgbClr val="FF0000"/>
                </a:solidFill>
              </a:rPr>
              <a:t>4-أن فضل القرآن لآنه تجارة لن تبور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ar-JO" sz="4400" dirty="0" smtClean="0">
                <a:solidFill>
                  <a:srgbClr val="FF0000"/>
                </a:solidFill>
              </a:rPr>
              <a:t>5- فضائل القرآن </a:t>
            </a:r>
            <a:r>
              <a:rPr lang="ar-SA" sz="4400" dirty="0" smtClean="0">
                <a:solidFill>
                  <a:srgbClr val="FF0000"/>
                </a:solidFill>
              </a:rPr>
              <a:t>من ال</a:t>
            </a:r>
            <a:r>
              <a:rPr lang="ar-JO" sz="4400" dirty="0" smtClean="0">
                <a:solidFill>
                  <a:srgbClr val="FF0000"/>
                </a:solidFill>
              </a:rPr>
              <a:t>سنة؟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FF00"/>
                </a:solidFill>
              </a:rPr>
              <a:t>8- الامساك عن القراءة عند غلبة النعاس.</a:t>
            </a:r>
            <a:endParaRPr lang="en-US" sz="5400" dirty="0" smtClean="0">
              <a:solidFill>
                <a:srgbClr val="FFFF00"/>
              </a:solidFill>
            </a:endParaRPr>
          </a:p>
          <a:p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9- استحباب تحسين الصوت بالقراءة</a:t>
            </a:r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r>
              <a:rPr lang="ar-SA" sz="4800" b="1" dirty="0" smtClean="0">
                <a:solidFill>
                  <a:srgbClr val="FFFF00"/>
                </a:solidFill>
              </a:rPr>
              <a:t>والنهي عن القراءة بالألحان.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6600" b="1" dirty="0" smtClean="0">
                <a:solidFill>
                  <a:srgbClr val="FFFF00"/>
                </a:solidFill>
              </a:rPr>
              <a:t>10- وجوب تدبر القرآن .</a:t>
            </a:r>
            <a:endParaRPr lang="en-US" sz="6600" dirty="0" smtClean="0">
              <a:solidFill>
                <a:srgbClr val="FFFF00"/>
              </a:solidFill>
            </a:endParaRPr>
          </a:p>
          <a:p>
            <a:endParaRPr lang="ar-SA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آداب </a:t>
            </a:r>
            <a:r>
              <a:rPr lang="ar-JO" b="1" dirty="0" smtClean="0">
                <a:solidFill>
                  <a:srgbClr val="C00000"/>
                </a:solidFill>
              </a:rPr>
              <a:t>تلاوة القرآن</a:t>
            </a:r>
            <a:r>
              <a:rPr lang="ar-SA" b="1" dirty="0" smtClean="0">
                <a:solidFill>
                  <a:srgbClr val="C00000"/>
                </a:solidFill>
              </a:rPr>
              <a:t> أثناء التلاوة </a:t>
            </a:r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آداب </a:t>
            </a:r>
            <a:r>
              <a:rPr lang="ar-JO" b="1" dirty="0" smtClean="0">
                <a:solidFill>
                  <a:srgbClr val="C00000"/>
                </a:solidFill>
              </a:rPr>
              <a:t>تلاوة القرآن</a:t>
            </a:r>
            <a:r>
              <a:rPr lang="ar-SA" b="1" dirty="0" smtClean="0">
                <a:solidFill>
                  <a:srgbClr val="C00000"/>
                </a:solidFill>
              </a:rPr>
              <a:t> أثناء التلاوة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آداب </a:t>
            </a:r>
            <a:r>
              <a:rPr lang="ar-JO" b="1" dirty="0" smtClean="0">
                <a:solidFill>
                  <a:srgbClr val="FFFF00"/>
                </a:solidFill>
              </a:rPr>
              <a:t>تلاوة القرآن</a:t>
            </a:r>
            <a:r>
              <a:rPr lang="ar-SA" b="1" dirty="0" smtClean="0">
                <a:solidFill>
                  <a:srgbClr val="FFFF00"/>
                </a:solidFill>
              </a:rPr>
              <a:t> بعد الإنتهاء من التلاوة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FF00"/>
                </a:solidFill>
              </a:rPr>
              <a:t>1-قول القارئ (صدق الله العظيم)</a:t>
            </a:r>
            <a:r>
              <a:rPr lang="ar-JO" sz="5400" b="1" dirty="0" smtClean="0">
                <a:solidFill>
                  <a:srgbClr val="FFFF00"/>
                </a:solidFill>
              </a:rPr>
              <a:t>.</a:t>
            </a:r>
            <a:endParaRPr lang="en-US" sz="5400" dirty="0" smtClean="0">
              <a:solidFill>
                <a:srgbClr val="FFFF00"/>
              </a:solidFill>
            </a:endParaRPr>
          </a:p>
          <a:p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sz="4800" b="1" dirty="0" smtClean="0">
                <a:solidFill>
                  <a:schemeClr val="bg1"/>
                </a:solidFill>
              </a:rPr>
              <a:t>2-لا تقل نَسيت؛ ولكن قل: أُُنسيت، أو أُسقطت، أو نُسيت</a:t>
            </a:r>
            <a:r>
              <a:rPr lang="ar-JO" sz="4800" b="1" dirty="0" smtClean="0">
                <a:solidFill>
                  <a:schemeClr val="bg1"/>
                </a:solidFill>
              </a:rPr>
              <a:t>.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just"/>
            <a:endParaRPr lang="ar-S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6600" b="1" dirty="0" smtClean="0">
                <a:solidFill>
                  <a:srgbClr val="FF0000"/>
                </a:solidFill>
              </a:rPr>
              <a:t>3-العمل بالقرآن.</a:t>
            </a:r>
            <a:endParaRPr lang="en-US" sz="6600" dirty="0" smtClean="0">
              <a:solidFill>
                <a:srgbClr val="FF0000"/>
              </a:solidFill>
            </a:endParaRPr>
          </a:p>
          <a:p>
            <a:endParaRPr lang="ar-SA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sz="5400" b="1" dirty="0" smtClean="0">
                <a:solidFill>
                  <a:srgbClr val="FFFF00"/>
                </a:solidFill>
              </a:rPr>
              <a:t>4- المداومة على قراءة القرآن</a:t>
            </a:r>
            <a:endParaRPr lang="ar-JO" sz="5400" b="1" dirty="0" smtClean="0">
              <a:solidFill>
                <a:srgbClr val="FFFF00"/>
              </a:solidFill>
            </a:endParaRPr>
          </a:p>
          <a:p>
            <a:pPr algn="just"/>
            <a:endParaRPr lang="ar-JO" sz="5400" b="1" dirty="0" smtClean="0">
              <a:solidFill>
                <a:srgbClr val="FFFF00"/>
              </a:solidFill>
            </a:endParaRPr>
          </a:p>
          <a:p>
            <a:pPr algn="just"/>
            <a:endParaRPr lang="ar-JO" sz="5400" b="1" dirty="0" smtClean="0">
              <a:solidFill>
                <a:srgbClr val="FFFF00"/>
              </a:solidFill>
            </a:endParaRPr>
          </a:p>
          <a:p>
            <a:pPr algn="just"/>
            <a:r>
              <a:rPr lang="ar-SA" sz="5400" b="1" dirty="0" smtClean="0">
                <a:solidFill>
                  <a:srgbClr val="FFFF00"/>
                </a:solidFill>
              </a:rPr>
              <a:t> </a:t>
            </a:r>
            <a:r>
              <a:rPr lang="ar-SA" sz="5400" b="1" dirty="0" smtClean="0">
                <a:solidFill>
                  <a:srgbClr val="FF0000"/>
                </a:solidFill>
              </a:rPr>
              <a:t>والحث على استذكار القرآن وتعاهده.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just"/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آداب </a:t>
            </a:r>
            <a:r>
              <a:rPr lang="ar-JO" b="1" dirty="0" smtClean="0">
                <a:solidFill>
                  <a:srgbClr val="FFFF00"/>
                </a:solidFill>
              </a:rPr>
              <a:t>تلاوة القرآن</a:t>
            </a:r>
            <a:r>
              <a:rPr lang="ar-SA" b="1" dirty="0" smtClean="0">
                <a:solidFill>
                  <a:srgbClr val="FFFF00"/>
                </a:solidFill>
              </a:rPr>
              <a:t> بعد الإنتهاء من التلاوة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ar-JO" dirty="0" smtClean="0">
                <a:solidFill>
                  <a:srgbClr val="FFFF00"/>
                </a:solidFill>
              </a:rPr>
              <a:t>موضوع الحلقة وما سيقدم بها من قضايا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6-</a:t>
            </a:r>
            <a:r>
              <a:rPr lang="ar-SA" b="1" dirty="0" smtClean="0">
                <a:solidFill>
                  <a:srgbClr val="FF0000"/>
                </a:solidFill>
              </a:rPr>
              <a:t> صحيح فضائل بعض سور القرآن الكريم كما حققها العلامة الألباني - رحمه الله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JO" dirty="0" smtClean="0">
                <a:solidFill>
                  <a:srgbClr val="FF0000"/>
                </a:solidFill>
              </a:rPr>
              <a:t>7-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أسماء بعض المؤلفات التي ألفت منذ ذلك الوقت المبكر إلى يومنا هذا في فضائل القرآن 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JO" dirty="0" smtClean="0">
                <a:solidFill>
                  <a:srgbClr val="FF0000"/>
                </a:solidFill>
              </a:rPr>
              <a:t>8-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ختم القرآن والقدر المستحب في ختم القرآن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JO" dirty="0" smtClean="0">
                <a:solidFill>
                  <a:srgbClr val="FF0000"/>
                </a:solidFill>
              </a:rPr>
              <a:t>9-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حكم دعاء ختم القرآن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JO" dirty="0" smtClean="0">
                <a:solidFill>
                  <a:srgbClr val="FF0000"/>
                </a:solidFill>
              </a:rPr>
              <a:t>10-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ذكر ودعاء من الكتاب والسنّة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ar-SA" sz="4800" dirty="0" smtClean="0"/>
              <a:t>فضائل القرآن الكريم</a:t>
            </a:r>
            <a:endParaRPr lang="ar-SA" sz="4800" dirty="0">
              <a:solidFill>
                <a:srgbClr val="7030A0"/>
              </a:solidFill>
              <a:cs typeface="AL-Bshe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186766" cy="462598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lvl="0" algn="just"/>
            <a:r>
              <a:rPr lang="ar-SA" sz="4400" dirty="0" smtClean="0">
                <a:solidFill>
                  <a:schemeClr val="bg1"/>
                </a:solidFill>
              </a:rPr>
              <a:t>لغة : </a:t>
            </a:r>
            <a:r>
              <a:rPr lang="ar-JO" sz="4400" dirty="0" smtClean="0">
                <a:solidFill>
                  <a:schemeClr val="bg1"/>
                </a:solidFill>
              </a:rPr>
              <a:t>الزيادة والخير الذي في القرآن الكريم وهو الذي لا يعتريه النقص</a:t>
            </a:r>
            <a:endParaRPr lang="ar-SA" sz="4400" dirty="0" smtClean="0">
              <a:solidFill>
                <a:schemeClr val="bg1"/>
              </a:solidFill>
            </a:endParaRPr>
          </a:p>
          <a:p>
            <a:pPr algn="just"/>
            <a:endParaRPr lang="ar-SA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29C6C156AB745A0BED204B415DFBB" ma:contentTypeVersion="0" ma:contentTypeDescription="Create a new document." ma:contentTypeScope="" ma:versionID="db8249b16e590a80824aa7a0c6cf47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3190A4-4B89-4A9C-AC65-37394264EF05}"/>
</file>

<file path=customXml/itemProps2.xml><?xml version="1.0" encoding="utf-8"?>
<ds:datastoreItem xmlns:ds="http://schemas.openxmlformats.org/officeDocument/2006/customXml" ds:itemID="{516AEB19-7A25-4B2E-9B25-0565CBC371FE}"/>
</file>

<file path=customXml/itemProps3.xml><?xml version="1.0" encoding="utf-8"?>
<ds:datastoreItem xmlns:ds="http://schemas.openxmlformats.org/officeDocument/2006/customXml" ds:itemID="{23C6EF6B-E6F4-43A6-9655-7D017E670B26}"/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960</Words>
  <Application>Microsoft Office PowerPoint</Application>
  <PresentationFormat>On-screen Show (4:3)</PresentationFormat>
  <Paragraphs>193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فضائل القرآن الكريم 2</vt:lpstr>
      <vt:lpstr>Slide 2</vt:lpstr>
      <vt:lpstr>Slide 3</vt:lpstr>
      <vt:lpstr>Slide 4</vt:lpstr>
      <vt:lpstr>موضوع الحلقة وما سيقدم بها من قضايا</vt:lpstr>
      <vt:lpstr>موضوع الحلقة وما سيقدم بها من قضايا</vt:lpstr>
      <vt:lpstr>Slide 7</vt:lpstr>
      <vt:lpstr>Slide 8</vt:lpstr>
      <vt:lpstr>فضائل القرآن الكريم</vt:lpstr>
      <vt:lpstr>فضائل القرآن الكريم</vt:lpstr>
      <vt:lpstr>Slide 11</vt:lpstr>
      <vt:lpstr>Slide 12</vt:lpstr>
      <vt:lpstr>Slide 13</vt:lpstr>
      <vt:lpstr>الأجر التام  وزيادة الفضل من الله</vt:lpstr>
      <vt:lpstr>الاصطفاء لحملة القرآن وذلك هو الفضل الكبير</vt:lpstr>
      <vt:lpstr>سبب كبير لدخول الجنات</vt:lpstr>
      <vt:lpstr>الرحمة تتنزل عند قراءة القرآن  والإستماع إليه</vt:lpstr>
      <vt:lpstr>وقربة يتعبدون بتلاوته .</vt:lpstr>
      <vt:lpstr>تلاوة القرآن حق تلاوته دليل عظيم على الإيمان</vt:lpstr>
      <vt:lpstr>Slide 20</vt:lpstr>
      <vt:lpstr>الخشية والاطمئنان عند تلاوة القرآن وعند الاستماع لتلاوته</vt:lpstr>
      <vt:lpstr>Slide 22</vt:lpstr>
      <vt:lpstr>Slide 23</vt:lpstr>
      <vt:lpstr>مع السَّفَرَةِ الْكِرَامِ الْبَرَرَةِ</vt:lpstr>
      <vt:lpstr>خير الناس وأفضل الناس وخيار الناس</vt:lpstr>
      <vt:lpstr>وَالْقُرْآنُ حُجَّةٌ لَكَ أَوْ عَلَيْكَ</vt:lpstr>
      <vt:lpstr>فَيَعْلَمُ أَوْ يَقْرَأُ آيَتَيْنِ مِنْ كِتَابِ اللَّهِ عَزَّ وَجَلَّ خَيْرٌ لَهُ مِنْ نَاقَتَيْنِ</vt:lpstr>
      <vt:lpstr>شَفِيعًا لأَصْحَابِهِ</vt:lpstr>
      <vt:lpstr>سورة البقرة</vt:lpstr>
      <vt:lpstr>مدارسة القرآن وتلاوته رحمة وسكينة</vt:lpstr>
      <vt:lpstr>فضل القرآن الكريم من الكتاب </vt:lpstr>
      <vt:lpstr>فضل القرآن الكريم من الكتاب </vt:lpstr>
      <vt:lpstr>فضل القرآن الكريم من الكتاب </vt:lpstr>
      <vt:lpstr>فضل القرآن الكريم من الكتاب </vt:lpstr>
      <vt:lpstr>آداب تلاوة القرآن التي تسبق التلاوة </vt:lpstr>
      <vt:lpstr>2-استخدام السواك.</vt:lpstr>
      <vt:lpstr>3-استقبال القبلة.</vt:lpstr>
      <vt:lpstr>4-التعوذ والبسملة قبل البدء بالتلاوة.</vt:lpstr>
      <vt:lpstr>قاعدة نافعة لاعتصام العبد من الشيطان</vt:lpstr>
      <vt:lpstr>Slide 40</vt:lpstr>
      <vt:lpstr>Slide 41</vt:lpstr>
      <vt:lpstr>آداب تلاوة القرآن التي تسبق التلاوة </vt:lpstr>
      <vt:lpstr>آداب تلاوة القرآن أثناء التلاوة 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آداب تلاوة القرآن أثناء التلاوة </vt:lpstr>
      <vt:lpstr>آداب تلاوة القرآن أثناء التلاوة </vt:lpstr>
      <vt:lpstr>آداب تلاوة القرآن بعد الإنتهاء من التلاوة </vt:lpstr>
      <vt:lpstr>Slide 56</vt:lpstr>
      <vt:lpstr>Slide 57</vt:lpstr>
      <vt:lpstr>Slide 58</vt:lpstr>
      <vt:lpstr>آداب تلاوة القرآن بعد الإنتهاء من التلاوة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mohamad</dc:creator>
  <cp:lastModifiedBy>afaf</cp:lastModifiedBy>
  <cp:revision>67</cp:revision>
  <dcterms:created xsi:type="dcterms:W3CDTF">2010-04-28T05:01:31Z</dcterms:created>
  <dcterms:modified xsi:type="dcterms:W3CDTF">2010-08-19T18:41:04Z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0x01010034B29C6C156AB745A0BED204B415DFBB</vt:lpwstr>
  </property>
</Properties>
</file>